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6"/>
  </p:notesMasterIdLst>
  <p:sldIdLst>
    <p:sldId id="256" r:id="rId2"/>
    <p:sldId id="290" r:id="rId3"/>
    <p:sldId id="342" r:id="rId4"/>
    <p:sldId id="291" r:id="rId5"/>
    <p:sldId id="343" r:id="rId6"/>
    <p:sldId id="299" r:id="rId7"/>
    <p:sldId id="302" r:id="rId8"/>
    <p:sldId id="303" r:id="rId9"/>
    <p:sldId id="304" r:id="rId10"/>
    <p:sldId id="305" r:id="rId11"/>
    <p:sldId id="306" r:id="rId12"/>
    <p:sldId id="307" r:id="rId13"/>
    <p:sldId id="308" r:id="rId14"/>
    <p:sldId id="309" r:id="rId15"/>
    <p:sldId id="311" r:id="rId16"/>
    <p:sldId id="312"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40" r:id="rId41"/>
    <p:sldId id="337" r:id="rId42"/>
    <p:sldId id="338" r:id="rId43"/>
    <p:sldId id="339" r:id="rId44"/>
    <p:sldId id="34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15:clr>
            <a:srgbClr val="9AA0A6"/>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6101FC-85C3-4F4A-BDC9-CC970BD67834}">
  <a:tblStyle styleId="{DD6101FC-85C3-4F4A-BDC9-CC970BD678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6129" autoAdjust="0"/>
  </p:normalViewPr>
  <p:slideViewPr>
    <p:cSldViewPr snapToGrid="0">
      <p:cViewPr>
        <p:scale>
          <a:sx n="90" d="100"/>
          <a:sy n="90" d="100"/>
        </p:scale>
        <p:origin x="1234" y="403"/>
      </p:cViewPr>
      <p:guideLst>
        <p:guide/>
        <p:guide orient="horz"/>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C79EA03-16C7-A1C0-0277-C793D8F0E72A}"/>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964C3864-682A-F29E-6FE6-7B3742054E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02E17B5D-FFC6-DF60-D8AC-6491B3AF86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36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478F595-480F-EA3C-F655-9AD3B3DD3F75}"/>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E6ED3DF6-A589-132D-BE38-E36BF3F48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EAE93E5B-6C2C-05D7-50D8-2E21B59E6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87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4DD00AF4-3E09-DEA6-AF80-A069B50FB34A}"/>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2DA3B2B2-523B-AAD4-F52B-2FAFA05EED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1EDA0BAE-21ED-7576-C64D-3632D4CE94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67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75C89FE3-A889-5182-623B-767E17A1ECB9}"/>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919EC1A8-0E28-250C-BC8C-944D9A2937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3EB37CBA-6265-B507-9ACA-F837E0E18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859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EF7A168C-3F6A-A00B-0B9B-DA09555939AF}"/>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9C35295C-740E-DF07-19D1-D389F1EB73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FFB44551-814C-E672-D813-209A8ABC25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65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C2D05AD-44BF-9435-810B-9B0BE6E6F2F0}"/>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16AE8723-6DC5-CD2E-C3CC-ABC23280F0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6D5CA7D0-BD7E-A1C3-B31B-C4BCA4F3CE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060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CC7D1F7-143C-086F-E18E-B46F67E2900E}"/>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AA89B6F7-3A5F-737E-A8D6-9A4DB2E8B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B8725A18-595D-918A-1F4A-CE1B1204C4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9642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8450F41-7CC3-1394-FB85-6986DBCEC79A}"/>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4B5A47EE-29C7-C07F-CA90-67BC34D68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CE895DD8-3F13-6198-3732-5D68B11A67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292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805CD13-D0F4-1D6A-59E0-DFFDB5E541FD}"/>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0B0D6605-A5AC-AFF9-5BBC-D403C7E60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D06A7F99-A35A-DD37-FD6B-7401E7DAC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667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45997AD-D45F-1131-2E2B-FD5AFFACA2C9}"/>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8D5D36B5-BCE3-C1E4-FF50-27C7F3342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EF0BF8D3-F8CF-23E0-5CFE-4125D19B87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542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06E02D7-0847-7A16-E649-0189C5C1BB1E}"/>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73552058-1103-0CF4-89D9-6F6CC962F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88707DF4-E534-C5F1-308C-5441005F09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794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CAC7BB2-4369-456F-03A0-EC4FD0B4B4F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8C530985-D9C1-8F17-02E1-62FBE377E3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F3D4C7FA-5544-A60C-3F18-1DE6180D0C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3218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C9F10D9-1DDB-4CC7-0677-BF4B8FF8F0C4}"/>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A7679E33-253A-FE2C-4083-F3FC394AB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817E73BD-820B-39BC-5FFB-1EBE125962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82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09E74C8-817E-7703-7203-922560D399CF}"/>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2A1C1733-DD9D-0CA3-CBD3-23E2C92AD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1346929D-0BB9-516E-C292-44D8B0BF84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139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9B00498-4F7E-E276-D0B5-7DBEA9F0EAB5}"/>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DDE4F5AE-1F75-7852-70A4-DCE80464A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34EC2601-810F-9FD9-2E4E-27C64CFF38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1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7BAA839A-0477-F73E-062C-05D4ED727F13}"/>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08EA14AB-3B9D-F144-25C6-E4BCBCA07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61F37EB8-301C-1816-3408-D32A855412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5707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E7C2B06C-3583-6710-A53F-74658DCD7E1C}"/>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2D56D7E8-B440-A2ED-E22E-247DBE46A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8A4BBFB0-9724-82A9-4C3E-F6A9CF623F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4804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F0DB239-0965-F17C-69DD-0FA962E0CBC7}"/>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13FC588E-2A7B-405F-E217-DE4C405E82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EC7E54C6-80BA-1FFB-1D3A-6FEA4E7540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761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FCD0459-802F-51B2-989A-9837C3631C28}"/>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BE88F876-92DA-F977-87B1-F90CDF18AF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0BE068D3-926B-8AEE-8895-86CEE2EAF6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30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FBCA2D4-19C2-18F4-3902-64D7263C97AD}"/>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DCDF16AA-45B9-1075-FF8D-67FE81F3A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CF23128E-E563-C716-68B7-DC3B702C3D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5810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671763C-9F8B-BB14-073E-0D415FF86644}"/>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6CEAAC70-5D52-B1EC-D113-CF4B8CBF60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BEA89C33-D2F0-117E-CCEF-236161606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765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3B3CAB7-4FF4-5698-763B-B38734E676F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4D04FA14-AD48-DB07-1493-09863AF951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9350A027-BFB0-09F0-123E-A7E5C91D40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879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A684BC9-2A2D-0E0C-5B3F-629F37AAF153}"/>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352C1B27-0F87-DAD6-16C1-B4DDC46F8A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21EE289D-0DE0-261B-D11B-23B40B59B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998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2A68167-F5A2-6AB0-F1AA-176526737F50}"/>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867E02FC-AF68-4F8A-110C-29F69DDB4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34AB0486-269E-8296-7E44-DBE85B717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520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71CFE2CC-7A86-0DDC-E4BC-24F01C92F512}"/>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4B3326C6-6856-78C1-4758-8BC968105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DC132006-67CC-2942-E69B-BAF2DD6FC7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8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F78A635-D549-BF1A-8253-6B86AC4EE915}"/>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E4131292-2954-E6EA-90C8-5C12E3B3E1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A444B968-8402-6D75-734F-CA2EAF7AB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3492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CECF05D-D85D-7BF5-F8B4-85DF48090A73}"/>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DFB1696E-5564-4011-0A23-A928B52B5D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5606C2D0-2599-8E56-DD9B-9B125BAD89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5489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8252A6D-3917-C0FF-B9E4-45E69B25C25D}"/>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BA8A5047-6C35-CD16-75A9-039BD795B5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9E68E230-1977-7733-7F21-7F871A0A11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449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E509B937-AD4F-61C2-9749-AEE8D3E85034}"/>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81F7A3E5-B127-A653-2A01-03B7D23037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346DF453-C1D0-9303-19FE-DDE75A11C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188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DE8E238-E2AB-46E1-24E2-BC2E36CA7C76}"/>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4B48C696-FAA0-F5A0-6D7C-E4AD727AD6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7B624F81-E6A9-0EA7-6D18-3E5CAD6E98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4533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C2CA297-263A-DCB3-A4E0-A8BF10E24B5B}"/>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F546055F-434F-63E8-80C1-287B90850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21AC8E72-1F47-2269-0518-90879347D9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94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EF31A8E0-C822-B8A2-930A-BB76319FBE3D}"/>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FDA3B027-CF5C-5333-1E0C-C43C68C9C2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A735240D-1208-B296-8579-5992B1150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081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B08783E-CD54-6049-4FBB-0ECE9DFF8862}"/>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A92ECA7D-4D18-1CBE-F1FC-725B77ECBC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A081EE49-0D3B-B1ED-206A-BDDA7D81F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49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6D6A6ED-6D40-B1C3-F6AF-319C680CCDF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DF20F711-A87F-5459-39CF-0C915DC8A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0A7682BB-558E-0970-3665-5CDB50904B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1352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E00380F-D8E7-DC57-EF41-BF0A79F57A8F}"/>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E430E031-23EC-F710-CB33-E9FD5B2E4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1F1906B4-087B-6B99-756F-A9A63777D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5291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8352F36-7F71-908D-5979-EA9621F63DAE}"/>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1DAB19D4-6AC6-6D5F-9A1A-17E81D7215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22EDA521-AD82-5C2C-DDAD-6D62B8071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9476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BFD4B33-CA4A-7C00-6B40-D7D861AB69D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04457271-D749-9988-9164-5CF332669C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C328E3CB-445C-0DF2-AB4C-91A9DDD779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738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BFD4B33-CA4A-7C00-6B40-D7D861AB69D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04457271-D749-9988-9164-5CF332669C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C328E3CB-445C-0DF2-AB4C-91A9DDD779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628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FFD4534-3E72-2E72-DF2E-8C9B2A26C918}"/>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B8245C5F-BC05-53D8-79DD-3FA6AB63C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C5E1B996-FD3A-D052-5B06-6F4AEEFD3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5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EF5E5F9-5678-CCBB-0CFF-4AC2D62F87B6}"/>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EA438D5F-38A0-699C-E14E-7AA562B53B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0B03F859-6778-7DA9-1F67-F06B3CDA9D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65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42C0227-53F7-E749-64B4-9DAB561B282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94276B55-5ADD-0F49-4BFF-24494CA9E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DB572F90-3C8B-86C4-FD30-4BAA9EB190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19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1CCE377-6AE7-4B92-3513-4A88D9FB2F6B}"/>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B18A3698-BF30-3A08-1349-002CEE27D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0A3BC780-2801-3176-0E8C-922E2E67B5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CB8A9C6-E65C-7F70-F02C-FCDFA4FD6001}"/>
            </a:ext>
          </a:extLst>
        </p:cNvPr>
        <p:cNvGrpSpPr/>
        <p:nvPr/>
      </p:nvGrpSpPr>
      <p:grpSpPr>
        <a:xfrm>
          <a:off x="0" y="0"/>
          <a:ext cx="0" cy="0"/>
          <a:chOff x="0" y="0"/>
          <a:chExt cx="0" cy="0"/>
        </a:xfrm>
      </p:grpSpPr>
      <p:sp>
        <p:nvSpPr>
          <p:cNvPr id="129" name="Google Shape;129;g4dfce81f19_0_45:notes">
            <a:extLst>
              <a:ext uri="{FF2B5EF4-FFF2-40B4-BE49-F238E27FC236}">
                <a16:creationId xmlns:a16="http://schemas.microsoft.com/office/drawing/2014/main" id="{E2DF887A-86B1-F067-9496-8443FE8778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a:extLst>
              <a:ext uri="{FF2B5EF4-FFF2-40B4-BE49-F238E27FC236}">
                <a16:creationId xmlns:a16="http://schemas.microsoft.com/office/drawing/2014/main" id="{59FAF33D-1B5F-E80C-947B-3D654B2D48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1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51194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45815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798086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389090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442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24588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06739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04452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12/29/2024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45042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48A87A34-81AB-432B-8DAE-1953F412C126}" type="datetimeFigureOut">
              <a:rPr lang="en-US" smtClean="0"/>
              <a:t>12/29/2024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96314014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32056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48A87A34-81AB-432B-8DAE-1953F412C126}" type="datetimeFigureOut">
              <a:rPr lang="en-US" smtClean="0"/>
              <a:pPr/>
              <a:t>12/29/2024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3992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oogle.com/url?q=https%3A%2F%2Fwww.kaggle.com%2Fdatasets%2Fjamesvandenberg%2Frenewable-power-generation%2Fdat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colab.research.google.com/drive/1csujoe88CU2IdIO7kdBZS_Gh5wtWkqH5#scrollTo=QJIdx8yrZMen"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grpSp>
        <p:nvGrpSpPr>
          <p:cNvPr id="135" name="Google Shape;135;p28"/>
          <p:cNvGrpSpPr/>
          <p:nvPr/>
        </p:nvGrpSpPr>
        <p:grpSpPr>
          <a:xfrm>
            <a:off x="516587" y="1320800"/>
            <a:ext cx="5523213" cy="3372649"/>
            <a:chOff x="668987" y="595188"/>
            <a:chExt cx="3964605" cy="3953118"/>
          </a:xfrm>
        </p:grpSpPr>
        <p:sp>
          <p:nvSpPr>
            <p:cNvPr id="136" name="Google Shape;136;p28"/>
            <p:cNvSpPr/>
            <p:nvPr/>
          </p:nvSpPr>
          <p:spPr>
            <a:xfrm>
              <a:off x="843638" y="1250847"/>
              <a:ext cx="3524115" cy="2819165"/>
            </a:xfrm>
            <a:custGeom>
              <a:avLst/>
              <a:gdLst/>
              <a:ahLst/>
              <a:cxnLst/>
              <a:rect l="l" t="t" r="r" b="b"/>
              <a:pathLst>
                <a:path w="161416" h="129127" extrusionOk="0">
                  <a:moveTo>
                    <a:pt x="115100" y="1"/>
                  </a:moveTo>
                  <a:cubicBezTo>
                    <a:pt x="100006" y="1"/>
                    <a:pt x="86367" y="7689"/>
                    <a:pt x="74554" y="16603"/>
                  </a:cubicBezTo>
                  <a:cubicBezTo>
                    <a:pt x="60544" y="27210"/>
                    <a:pt x="51737" y="30346"/>
                    <a:pt x="41530" y="33948"/>
                  </a:cubicBezTo>
                  <a:cubicBezTo>
                    <a:pt x="39595" y="34616"/>
                    <a:pt x="37661" y="35316"/>
                    <a:pt x="35592" y="36083"/>
                  </a:cubicBezTo>
                  <a:cubicBezTo>
                    <a:pt x="35059" y="36250"/>
                    <a:pt x="34558" y="36450"/>
                    <a:pt x="34025" y="36650"/>
                  </a:cubicBezTo>
                  <a:lnTo>
                    <a:pt x="33791" y="36717"/>
                  </a:lnTo>
                  <a:cubicBezTo>
                    <a:pt x="33224" y="36951"/>
                    <a:pt x="32624" y="37184"/>
                    <a:pt x="31990" y="37418"/>
                  </a:cubicBezTo>
                  <a:cubicBezTo>
                    <a:pt x="31189" y="37751"/>
                    <a:pt x="30355" y="38085"/>
                    <a:pt x="29521" y="38418"/>
                  </a:cubicBezTo>
                  <a:cubicBezTo>
                    <a:pt x="29255" y="38518"/>
                    <a:pt x="28988" y="38652"/>
                    <a:pt x="28687" y="38752"/>
                  </a:cubicBezTo>
                  <a:cubicBezTo>
                    <a:pt x="27587" y="39219"/>
                    <a:pt x="26453" y="39719"/>
                    <a:pt x="25252" y="40253"/>
                  </a:cubicBezTo>
                  <a:cubicBezTo>
                    <a:pt x="24618" y="40553"/>
                    <a:pt x="23984" y="40820"/>
                    <a:pt x="23317" y="41154"/>
                  </a:cubicBezTo>
                  <a:lnTo>
                    <a:pt x="23184" y="41187"/>
                  </a:lnTo>
                  <a:lnTo>
                    <a:pt x="22350" y="41621"/>
                  </a:lnTo>
                  <a:cubicBezTo>
                    <a:pt x="21382" y="42054"/>
                    <a:pt x="20448" y="42521"/>
                    <a:pt x="19448" y="43022"/>
                  </a:cubicBezTo>
                  <a:lnTo>
                    <a:pt x="17913" y="43789"/>
                  </a:lnTo>
                  <a:cubicBezTo>
                    <a:pt x="15678" y="44923"/>
                    <a:pt x="13643" y="46357"/>
                    <a:pt x="11809" y="48025"/>
                  </a:cubicBezTo>
                  <a:cubicBezTo>
                    <a:pt x="11775" y="48092"/>
                    <a:pt x="11709" y="48125"/>
                    <a:pt x="11675" y="48159"/>
                  </a:cubicBezTo>
                  <a:cubicBezTo>
                    <a:pt x="10575" y="49193"/>
                    <a:pt x="9540" y="50327"/>
                    <a:pt x="8640" y="51494"/>
                  </a:cubicBezTo>
                  <a:cubicBezTo>
                    <a:pt x="7839" y="52495"/>
                    <a:pt x="7139" y="53529"/>
                    <a:pt x="6505" y="54596"/>
                  </a:cubicBezTo>
                  <a:cubicBezTo>
                    <a:pt x="1768" y="62335"/>
                    <a:pt x="0" y="72176"/>
                    <a:pt x="1168" y="80949"/>
                  </a:cubicBezTo>
                  <a:cubicBezTo>
                    <a:pt x="1201" y="81282"/>
                    <a:pt x="1235" y="81649"/>
                    <a:pt x="1301" y="81983"/>
                  </a:cubicBezTo>
                  <a:cubicBezTo>
                    <a:pt x="1335" y="82316"/>
                    <a:pt x="1401" y="82583"/>
                    <a:pt x="1468" y="82950"/>
                  </a:cubicBezTo>
                  <a:cubicBezTo>
                    <a:pt x="1535" y="83350"/>
                    <a:pt x="1601" y="83717"/>
                    <a:pt x="1668" y="84118"/>
                  </a:cubicBezTo>
                  <a:cubicBezTo>
                    <a:pt x="1735" y="84418"/>
                    <a:pt x="1802" y="84718"/>
                    <a:pt x="1868" y="85018"/>
                  </a:cubicBezTo>
                  <a:cubicBezTo>
                    <a:pt x="1935" y="85285"/>
                    <a:pt x="2002" y="85552"/>
                    <a:pt x="2068" y="85852"/>
                  </a:cubicBezTo>
                  <a:cubicBezTo>
                    <a:pt x="2102" y="86019"/>
                    <a:pt x="2169" y="86219"/>
                    <a:pt x="2202" y="86386"/>
                  </a:cubicBezTo>
                  <a:cubicBezTo>
                    <a:pt x="2202" y="86419"/>
                    <a:pt x="2202" y="86453"/>
                    <a:pt x="2202" y="86486"/>
                  </a:cubicBezTo>
                  <a:cubicBezTo>
                    <a:pt x="2269" y="86719"/>
                    <a:pt x="2335" y="86953"/>
                    <a:pt x="2402" y="87186"/>
                  </a:cubicBezTo>
                  <a:cubicBezTo>
                    <a:pt x="2836" y="88788"/>
                    <a:pt x="3369" y="90322"/>
                    <a:pt x="3970" y="91856"/>
                  </a:cubicBezTo>
                  <a:cubicBezTo>
                    <a:pt x="4070" y="92123"/>
                    <a:pt x="4170" y="92390"/>
                    <a:pt x="4270" y="92657"/>
                  </a:cubicBezTo>
                  <a:cubicBezTo>
                    <a:pt x="4704" y="93658"/>
                    <a:pt x="5171" y="94658"/>
                    <a:pt x="5671" y="95659"/>
                  </a:cubicBezTo>
                  <a:cubicBezTo>
                    <a:pt x="5804" y="95959"/>
                    <a:pt x="5938" y="96193"/>
                    <a:pt x="6071" y="96493"/>
                  </a:cubicBezTo>
                  <a:cubicBezTo>
                    <a:pt x="6238" y="96793"/>
                    <a:pt x="6405" y="97094"/>
                    <a:pt x="6572" y="97394"/>
                  </a:cubicBezTo>
                  <a:cubicBezTo>
                    <a:pt x="7105" y="98328"/>
                    <a:pt x="7639" y="99262"/>
                    <a:pt x="8240" y="100162"/>
                  </a:cubicBezTo>
                  <a:cubicBezTo>
                    <a:pt x="8406" y="100429"/>
                    <a:pt x="8573" y="100696"/>
                    <a:pt x="8740" y="100963"/>
                  </a:cubicBezTo>
                  <a:cubicBezTo>
                    <a:pt x="9374" y="101897"/>
                    <a:pt x="10007" y="102798"/>
                    <a:pt x="10675" y="103665"/>
                  </a:cubicBezTo>
                  <a:cubicBezTo>
                    <a:pt x="10908" y="103965"/>
                    <a:pt x="11108" y="104232"/>
                    <a:pt x="11342" y="104499"/>
                  </a:cubicBezTo>
                  <a:cubicBezTo>
                    <a:pt x="12176" y="105566"/>
                    <a:pt x="13043" y="106567"/>
                    <a:pt x="13977" y="107568"/>
                  </a:cubicBezTo>
                  <a:lnTo>
                    <a:pt x="14344" y="107968"/>
                  </a:lnTo>
                  <a:cubicBezTo>
                    <a:pt x="15044" y="108702"/>
                    <a:pt x="15745" y="109402"/>
                    <a:pt x="16479" y="110070"/>
                  </a:cubicBezTo>
                  <a:cubicBezTo>
                    <a:pt x="16646" y="110236"/>
                    <a:pt x="16879" y="110436"/>
                    <a:pt x="17012" y="110570"/>
                  </a:cubicBezTo>
                  <a:cubicBezTo>
                    <a:pt x="17113" y="110670"/>
                    <a:pt x="17246" y="110770"/>
                    <a:pt x="17346" y="110870"/>
                  </a:cubicBezTo>
                  <a:cubicBezTo>
                    <a:pt x="17746" y="111237"/>
                    <a:pt x="18147" y="111604"/>
                    <a:pt x="18580" y="111938"/>
                  </a:cubicBezTo>
                  <a:lnTo>
                    <a:pt x="19147" y="112438"/>
                  </a:lnTo>
                  <a:lnTo>
                    <a:pt x="19614" y="112805"/>
                  </a:lnTo>
                  <a:cubicBezTo>
                    <a:pt x="19848" y="112972"/>
                    <a:pt x="20081" y="113172"/>
                    <a:pt x="20315" y="113339"/>
                  </a:cubicBezTo>
                  <a:cubicBezTo>
                    <a:pt x="21482" y="114239"/>
                    <a:pt x="22717" y="115140"/>
                    <a:pt x="24017" y="115974"/>
                  </a:cubicBezTo>
                  <a:cubicBezTo>
                    <a:pt x="24184" y="116107"/>
                    <a:pt x="24418" y="116241"/>
                    <a:pt x="24618" y="116341"/>
                  </a:cubicBezTo>
                  <a:cubicBezTo>
                    <a:pt x="24785" y="116474"/>
                    <a:pt x="24918" y="116541"/>
                    <a:pt x="25152" y="116674"/>
                  </a:cubicBezTo>
                  <a:cubicBezTo>
                    <a:pt x="25352" y="116808"/>
                    <a:pt x="25519" y="116908"/>
                    <a:pt x="25785" y="117075"/>
                  </a:cubicBezTo>
                  <a:cubicBezTo>
                    <a:pt x="26052" y="117208"/>
                    <a:pt x="26319" y="117375"/>
                    <a:pt x="26586" y="117542"/>
                  </a:cubicBezTo>
                  <a:cubicBezTo>
                    <a:pt x="27186" y="117875"/>
                    <a:pt x="27787" y="118209"/>
                    <a:pt x="28387" y="118509"/>
                  </a:cubicBezTo>
                  <a:lnTo>
                    <a:pt x="29088" y="118876"/>
                  </a:lnTo>
                  <a:cubicBezTo>
                    <a:pt x="29555" y="119109"/>
                    <a:pt x="30022" y="119343"/>
                    <a:pt x="30522" y="119543"/>
                  </a:cubicBezTo>
                  <a:cubicBezTo>
                    <a:pt x="43643" y="125630"/>
                    <a:pt x="58648" y="129127"/>
                    <a:pt x="73757" y="129127"/>
                  </a:cubicBezTo>
                  <a:cubicBezTo>
                    <a:pt x="79927" y="129127"/>
                    <a:pt x="86115" y="128544"/>
                    <a:pt x="92199" y="127315"/>
                  </a:cubicBezTo>
                  <a:cubicBezTo>
                    <a:pt x="93667" y="127015"/>
                    <a:pt x="95168" y="126715"/>
                    <a:pt x="96636" y="126314"/>
                  </a:cubicBezTo>
                  <a:cubicBezTo>
                    <a:pt x="98037" y="125948"/>
                    <a:pt x="99405" y="125581"/>
                    <a:pt x="100806" y="125147"/>
                  </a:cubicBezTo>
                  <a:lnTo>
                    <a:pt x="100839" y="125147"/>
                  </a:lnTo>
                  <a:cubicBezTo>
                    <a:pt x="101339" y="124980"/>
                    <a:pt x="101806" y="124813"/>
                    <a:pt x="102307" y="124680"/>
                  </a:cubicBezTo>
                  <a:cubicBezTo>
                    <a:pt x="102674" y="124547"/>
                    <a:pt x="103041" y="124413"/>
                    <a:pt x="103374" y="124313"/>
                  </a:cubicBezTo>
                  <a:lnTo>
                    <a:pt x="103874" y="124146"/>
                  </a:lnTo>
                  <a:cubicBezTo>
                    <a:pt x="104308" y="123979"/>
                    <a:pt x="104708" y="123813"/>
                    <a:pt x="105209" y="123646"/>
                  </a:cubicBezTo>
                  <a:cubicBezTo>
                    <a:pt x="105676" y="123479"/>
                    <a:pt x="106143" y="123279"/>
                    <a:pt x="106643" y="123112"/>
                  </a:cubicBezTo>
                  <a:cubicBezTo>
                    <a:pt x="107110" y="122912"/>
                    <a:pt x="107610" y="122712"/>
                    <a:pt x="108077" y="122512"/>
                  </a:cubicBezTo>
                  <a:cubicBezTo>
                    <a:pt x="108544" y="122345"/>
                    <a:pt x="109011" y="122111"/>
                    <a:pt x="109512" y="121911"/>
                  </a:cubicBezTo>
                  <a:cubicBezTo>
                    <a:pt x="110446" y="121511"/>
                    <a:pt x="111380" y="121077"/>
                    <a:pt x="112314" y="120610"/>
                  </a:cubicBezTo>
                  <a:cubicBezTo>
                    <a:pt x="112747" y="120410"/>
                    <a:pt x="113181" y="120210"/>
                    <a:pt x="113581" y="119977"/>
                  </a:cubicBezTo>
                  <a:lnTo>
                    <a:pt x="114148" y="119710"/>
                  </a:lnTo>
                  <a:lnTo>
                    <a:pt x="115082" y="119209"/>
                  </a:lnTo>
                  <a:cubicBezTo>
                    <a:pt x="115983" y="118709"/>
                    <a:pt x="116884" y="118209"/>
                    <a:pt x="117751" y="117708"/>
                  </a:cubicBezTo>
                  <a:lnTo>
                    <a:pt x="117851" y="117642"/>
                  </a:lnTo>
                  <a:cubicBezTo>
                    <a:pt x="118285" y="117408"/>
                    <a:pt x="118718" y="117141"/>
                    <a:pt x="119152" y="116874"/>
                  </a:cubicBezTo>
                  <a:lnTo>
                    <a:pt x="119219" y="116841"/>
                  </a:lnTo>
                  <a:cubicBezTo>
                    <a:pt x="120119" y="116307"/>
                    <a:pt x="120987" y="115740"/>
                    <a:pt x="121854" y="115173"/>
                  </a:cubicBezTo>
                  <a:cubicBezTo>
                    <a:pt x="122288" y="114873"/>
                    <a:pt x="122721" y="114573"/>
                    <a:pt x="123155" y="114273"/>
                  </a:cubicBezTo>
                  <a:cubicBezTo>
                    <a:pt x="124456" y="113339"/>
                    <a:pt x="125757" y="112371"/>
                    <a:pt x="127024" y="111370"/>
                  </a:cubicBezTo>
                  <a:cubicBezTo>
                    <a:pt x="127858" y="110737"/>
                    <a:pt x="128659" y="110036"/>
                    <a:pt x="129493" y="109369"/>
                  </a:cubicBezTo>
                  <a:cubicBezTo>
                    <a:pt x="129493" y="109336"/>
                    <a:pt x="129526" y="109302"/>
                    <a:pt x="129526" y="109302"/>
                  </a:cubicBezTo>
                  <a:cubicBezTo>
                    <a:pt x="130227" y="108702"/>
                    <a:pt x="130927" y="108068"/>
                    <a:pt x="131628" y="107434"/>
                  </a:cubicBezTo>
                  <a:cubicBezTo>
                    <a:pt x="132161" y="106934"/>
                    <a:pt x="132728" y="106400"/>
                    <a:pt x="133262" y="105867"/>
                  </a:cubicBezTo>
                  <a:cubicBezTo>
                    <a:pt x="133629" y="105500"/>
                    <a:pt x="133996" y="105133"/>
                    <a:pt x="134363" y="104766"/>
                  </a:cubicBezTo>
                  <a:lnTo>
                    <a:pt x="134396" y="104732"/>
                  </a:lnTo>
                  <a:cubicBezTo>
                    <a:pt x="134763" y="104365"/>
                    <a:pt x="135197" y="103898"/>
                    <a:pt x="135530" y="103565"/>
                  </a:cubicBezTo>
                  <a:cubicBezTo>
                    <a:pt x="135831" y="103231"/>
                    <a:pt x="136164" y="102864"/>
                    <a:pt x="136498" y="102531"/>
                  </a:cubicBezTo>
                  <a:cubicBezTo>
                    <a:pt x="136665" y="102331"/>
                    <a:pt x="136798" y="102164"/>
                    <a:pt x="136965" y="101964"/>
                  </a:cubicBezTo>
                  <a:cubicBezTo>
                    <a:pt x="137298" y="101630"/>
                    <a:pt x="137565" y="101330"/>
                    <a:pt x="137899" y="100930"/>
                  </a:cubicBezTo>
                  <a:cubicBezTo>
                    <a:pt x="138266" y="100529"/>
                    <a:pt x="138599" y="100129"/>
                    <a:pt x="138933" y="99729"/>
                  </a:cubicBezTo>
                  <a:cubicBezTo>
                    <a:pt x="139166" y="99429"/>
                    <a:pt x="139433" y="99128"/>
                    <a:pt x="139667" y="98795"/>
                  </a:cubicBezTo>
                  <a:lnTo>
                    <a:pt x="139833" y="98595"/>
                  </a:lnTo>
                  <a:cubicBezTo>
                    <a:pt x="139967" y="98461"/>
                    <a:pt x="140100" y="98294"/>
                    <a:pt x="140200" y="98128"/>
                  </a:cubicBezTo>
                  <a:cubicBezTo>
                    <a:pt x="140501" y="97761"/>
                    <a:pt x="140767" y="97427"/>
                    <a:pt x="141101" y="96994"/>
                  </a:cubicBezTo>
                  <a:cubicBezTo>
                    <a:pt x="141435" y="96560"/>
                    <a:pt x="141768" y="96126"/>
                    <a:pt x="142102" y="95693"/>
                  </a:cubicBezTo>
                  <a:lnTo>
                    <a:pt x="142168" y="95592"/>
                  </a:lnTo>
                  <a:cubicBezTo>
                    <a:pt x="142869" y="94625"/>
                    <a:pt x="143569" y="93624"/>
                    <a:pt x="144270" y="92590"/>
                  </a:cubicBezTo>
                  <a:cubicBezTo>
                    <a:pt x="144670" y="91990"/>
                    <a:pt x="145071" y="91356"/>
                    <a:pt x="145504" y="90722"/>
                  </a:cubicBezTo>
                  <a:cubicBezTo>
                    <a:pt x="146138" y="89722"/>
                    <a:pt x="146772" y="88688"/>
                    <a:pt x="147406" y="87620"/>
                  </a:cubicBezTo>
                  <a:cubicBezTo>
                    <a:pt x="155812" y="73277"/>
                    <a:pt x="161416" y="52862"/>
                    <a:pt x="159814" y="36117"/>
                  </a:cubicBezTo>
                  <a:cubicBezTo>
                    <a:pt x="157746" y="14301"/>
                    <a:pt x="139733" y="1925"/>
                    <a:pt x="118818" y="158"/>
                  </a:cubicBezTo>
                  <a:cubicBezTo>
                    <a:pt x="117570" y="52"/>
                    <a:pt x="116330" y="1"/>
                    <a:pt x="115100" y="1"/>
                  </a:cubicBezTo>
                  <a:close/>
                </a:path>
              </a:pathLst>
            </a:custGeom>
            <a:solidFill>
              <a:srgbClr val="A7E3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a:off x="2515767" y="1821162"/>
              <a:ext cx="1192185" cy="2664678"/>
            </a:xfrm>
            <a:custGeom>
              <a:avLst/>
              <a:gdLst/>
              <a:ahLst/>
              <a:cxnLst/>
              <a:rect l="l" t="t" r="r" b="b"/>
              <a:pathLst>
                <a:path w="54606" h="122051" extrusionOk="0">
                  <a:moveTo>
                    <a:pt x="24351" y="48856"/>
                  </a:moveTo>
                  <a:lnTo>
                    <a:pt x="24484" y="49356"/>
                  </a:lnTo>
                  <a:lnTo>
                    <a:pt x="24484" y="49423"/>
                  </a:lnTo>
                  <a:lnTo>
                    <a:pt x="24251" y="49790"/>
                  </a:lnTo>
                  <a:cubicBezTo>
                    <a:pt x="23651" y="50624"/>
                    <a:pt x="23050" y="51424"/>
                    <a:pt x="22383" y="52225"/>
                  </a:cubicBezTo>
                  <a:lnTo>
                    <a:pt x="22116" y="52525"/>
                  </a:lnTo>
                  <a:lnTo>
                    <a:pt x="22083" y="52558"/>
                  </a:lnTo>
                  <a:lnTo>
                    <a:pt x="21749" y="52925"/>
                  </a:lnTo>
                  <a:lnTo>
                    <a:pt x="21749" y="48856"/>
                  </a:lnTo>
                  <a:close/>
                  <a:moveTo>
                    <a:pt x="32116" y="0"/>
                  </a:moveTo>
                  <a:cubicBezTo>
                    <a:pt x="31354" y="0"/>
                    <a:pt x="30290" y="2839"/>
                    <a:pt x="29455" y="5591"/>
                  </a:cubicBezTo>
                  <a:cubicBezTo>
                    <a:pt x="29288" y="6192"/>
                    <a:pt x="29121" y="6759"/>
                    <a:pt x="28988" y="7326"/>
                  </a:cubicBezTo>
                  <a:cubicBezTo>
                    <a:pt x="28954" y="7393"/>
                    <a:pt x="28921" y="7459"/>
                    <a:pt x="28921" y="7526"/>
                  </a:cubicBezTo>
                  <a:cubicBezTo>
                    <a:pt x="28254" y="9995"/>
                    <a:pt x="26686" y="16066"/>
                    <a:pt x="25819" y="20869"/>
                  </a:cubicBezTo>
                  <a:cubicBezTo>
                    <a:pt x="25452" y="22670"/>
                    <a:pt x="25252" y="24472"/>
                    <a:pt x="25252" y="26273"/>
                  </a:cubicBezTo>
                  <a:lnTo>
                    <a:pt x="25252" y="26306"/>
                  </a:lnTo>
                  <a:cubicBezTo>
                    <a:pt x="25418" y="30142"/>
                    <a:pt x="25685" y="30476"/>
                    <a:pt x="26619" y="33378"/>
                  </a:cubicBezTo>
                  <a:cubicBezTo>
                    <a:pt x="27153" y="34879"/>
                    <a:pt x="27487" y="36447"/>
                    <a:pt x="27720" y="38048"/>
                  </a:cubicBezTo>
                  <a:lnTo>
                    <a:pt x="27253" y="38115"/>
                  </a:lnTo>
                  <a:lnTo>
                    <a:pt x="26886" y="38181"/>
                  </a:lnTo>
                  <a:lnTo>
                    <a:pt x="26619" y="40016"/>
                  </a:lnTo>
                  <a:cubicBezTo>
                    <a:pt x="26552" y="40013"/>
                    <a:pt x="26485" y="40011"/>
                    <a:pt x="26418" y="40011"/>
                  </a:cubicBezTo>
                  <a:cubicBezTo>
                    <a:pt x="25824" y="40011"/>
                    <a:pt x="25258" y="40143"/>
                    <a:pt x="24718" y="40383"/>
                  </a:cubicBezTo>
                  <a:cubicBezTo>
                    <a:pt x="24384" y="40550"/>
                    <a:pt x="24084" y="40750"/>
                    <a:pt x="23851" y="41050"/>
                  </a:cubicBezTo>
                  <a:lnTo>
                    <a:pt x="23417" y="40950"/>
                  </a:lnTo>
                  <a:cubicBezTo>
                    <a:pt x="22450" y="40783"/>
                    <a:pt x="21416" y="40650"/>
                    <a:pt x="20415" y="40617"/>
                  </a:cubicBezTo>
                  <a:cubicBezTo>
                    <a:pt x="19247" y="40617"/>
                    <a:pt x="18113" y="40683"/>
                    <a:pt x="16979" y="40850"/>
                  </a:cubicBezTo>
                  <a:lnTo>
                    <a:pt x="16946" y="40850"/>
                  </a:lnTo>
                  <a:cubicBezTo>
                    <a:pt x="13543" y="41384"/>
                    <a:pt x="10541" y="42485"/>
                    <a:pt x="9440" y="43118"/>
                  </a:cubicBezTo>
                  <a:cubicBezTo>
                    <a:pt x="9407" y="43152"/>
                    <a:pt x="9374" y="43185"/>
                    <a:pt x="9340" y="43185"/>
                  </a:cubicBezTo>
                  <a:cubicBezTo>
                    <a:pt x="9307" y="43218"/>
                    <a:pt x="9274" y="43252"/>
                    <a:pt x="9240" y="43285"/>
                  </a:cubicBezTo>
                  <a:cubicBezTo>
                    <a:pt x="9207" y="43285"/>
                    <a:pt x="9174" y="43318"/>
                    <a:pt x="9174" y="43318"/>
                  </a:cubicBezTo>
                  <a:lnTo>
                    <a:pt x="9140" y="43352"/>
                  </a:lnTo>
                  <a:cubicBezTo>
                    <a:pt x="9107" y="43352"/>
                    <a:pt x="9107" y="43385"/>
                    <a:pt x="9073" y="43385"/>
                  </a:cubicBezTo>
                  <a:lnTo>
                    <a:pt x="9040" y="43452"/>
                  </a:lnTo>
                  <a:cubicBezTo>
                    <a:pt x="8707" y="43852"/>
                    <a:pt x="8406" y="44820"/>
                    <a:pt x="8306" y="45820"/>
                  </a:cubicBezTo>
                  <a:cubicBezTo>
                    <a:pt x="8240" y="46421"/>
                    <a:pt x="8273" y="47021"/>
                    <a:pt x="8373" y="47622"/>
                  </a:cubicBezTo>
                  <a:cubicBezTo>
                    <a:pt x="8406" y="47722"/>
                    <a:pt x="8440" y="47822"/>
                    <a:pt x="8473" y="47922"/>
                  </a:cubicBezTo>
                  <a:lnTo>
                    <a:pt x="12576" y="48155"/>
                  </a:lnTo>
                  <a:lnTo>
                    <a:pt x="14444" y="48255"/>
                  </a:lnTo>
                  <a:lnTo>
                    <a:pt x="16979" y="48422"/>
                  </a:lnTo>
                  <a:lnTo>
                    <a:pt x="16612" y="56895"/>
                  </a:lnTo>
                  <a:cubicBezTo>
                    <a:pt x="16612" y="56895"/>
                    <a:pt x="15578" y="57662"/>
                    <a:pt x="14311" y="58763"/>
                  </a:cubicBezTo>
                  <a:cubicBezTo>
                    <a:pt x="13310" y="59597"/>
                    <a:pt x="12409" y="60531"/>
                    <a:pt x="11542" y="61498"/>
                  </a:cubicBezTo>
                  <a:cubicBezTo>
                    <a:pt x="11475" y="61598"/>
                    <a:pt x="11408" y="61665"/>
                    <a:pt x="11342" y="61765"/>
                  </a:cubicBezTo>
                  <a:lnTo>
                    <a:pt x="11075" y="62132"/>
                  </a:lnTo>
                  <a:cubicBezTo>
                    <a:pt x="11042" y="62132"/>
                    <a:pt x="11042" y="62165"/>
                    <a:pt x="11008" y="62199"/>
                  </a:cubicBezTo>
                  <a:cubicBezTo>
                    <a:pt x="9907" y="63900"/>
                    <a:pt x="8873" y="65668"/>
                    <a:pt x="7939" y="67469"/>
                  </a:cubicBezTo>
                  <a:cubicBezTo>
                    <a:pt x="6905" y="69370"/>
                    <a:pt x="6005" y="71072"/>
                    <a:pt x="5638" y="71605"/>
                  </a:cubicBezTo>
                  <a:cubicBezTo>
                    <a:pt x="5171" y="72206"/>
                    <a:pt x="4370" y="73807"/>
                    <a:pt x="3536" y="75275"/>
                  </a:cubicBezTo>
                  <a:cubicBezTo>
                    <a:pt x="2869" y="76476"/>
                    <a:pt x="2202" y="77576"/>
                    <a:pt x="1735" y="77977"/>
                  </a:cubicBezTo>
                  <a:cubicBezTo>
                    <a:pt x="667" y="78911"/>
                    <a:pt x="0" y="79878"/>
                    <a:pt x="534" y="80145"/>
                  </a:cubicBezTo>
                  <a:cubicBezTo>
                    <a:pt x="678" y="80212"/>
                    <a:pt x="841" y="80252"/>
                    <a:pt x="1030" y="80252"/>
                  </a:cubicBezTo>
                  <a:cubicBezTo>
                    <a:pt x="1590" y="80252"/>
                    <a:pt x="2383" y="79907"/>
                    <a:pt x="3603" y="78911"/>
                  </a:cubicBezTo>
                  <a:cubicBezTo>
                    <a:pt x="3636" y="78877"/>
                    <a:pt x="3636" y="78877"/>
                    <a:pt x="3670" y="78844"/>
                  </a:cubicBezTo>
                  <a:cubicBezTo>
                    <a:pt x="5271" y="77510"/>
                    <a:pt x="9407" y="72039"/>
                    <a:pt x="9674" y="71705"/>
                  </a:cubicBezTo>
                  <a:cubicBezTo>
                    <a:pt x="9907" y="71339"/>
                    <a:pt x="10241" y="70972"/>
                    <a:pt x="10575" y="70605"/>
                  </a:cubicBezTo>
                  <a:cubicBezTo>
                    <a:pt x="10675" y="70438"/>
                    <a:pt x="10808" y="70304"/>
                    <a:pt x="10941" y="70138"/>
                  </a:cubicBezTo>
                  <a:cubicBezTo>
                    <a:pt x="11675" y="69237"/>
                    <a:pt x="12609" y="68103"/>
                    <a:pt x="13443" y="67135"/>
                  </a:cubicBezTo>
                  <a:cubicBezTo>
                    <a:pt x="13643" y="66869"/>
                    <a:pt x="13844" y="66602"/>
                    <a:pt x="14077" y="66335"/>
                  </a:cubicBezTo>
                  <a:cubicBezTo>
                    <a:pt x="14177" y="66201"/>
                    <a:pt x="14311" y="66035"/>
                    <a:pt x="14444" y="65901"/>
                  </a:cubicBezTo>
                  <a:cubicBezTo>
                    <a:pt x="14711" y="65568"/>
                    <a:pt x="14978" y="65234"/>
                    <a:pt x="15278" y="64901"/>
                  </a:cubicBezTo>
                  <a:cubicBezTo>
                    <a:pt x="15932" y="64142"/>
                    <a:pt x="16196" y="64060"/>
                    <a:pt x="16280" y="64060"/>
                  </a:cubicBezTo>
                  <a:cubicBezTo>
                    <a:pt x="16303" y="64060"/>
                    <a:pt x="16312" y="64067"/>
                    <a:pt x="16312" y="64067"/>
                  </a:cubicBezTo>
                  <a:lnTo>
                    <a:pt x="16245" y="65601"/>
                  </a:lnTo>
                  <a:lnTo>
                    <a:pt x="16212" y="66568"/>
                  </a:lnTo>
                  <a:lnTo>
                    <a:pt x="14677" y="121941"/>
                  </a:lnTo>
                  <a:cubicBezTo>
                    <a:pt x="14954" y="121881"/>
                    <a:pt x="15231" y="121858"/>
                    <a:pt x="15508" y="121858"/>
                  </a:cubicBezTo>
                  <a:cubicBezTo>
                    <a:pt x="16297" y="121858"/>
                    <a:pt x="17084" y="122041"/>
                    <a:pt x="17862" y="122041"/>
                  </a:cubicBezTo>
                  <a:cubicBezTo>
                    <a:pt x="18158" y="122041"/>
                    <a:pt x="18454" y="122015"/>
                    <a:pt x="18747" y="121941"/>
                  </a:cubicBezTo>
                  <a:cubicBezTo>
                    <a:pt x="19012" y="121874"/>
                    <a:pt x="19326" y="121849"/>
                    <a:pt x="19669" y="121849"/>
                  </a:cubicBezTo>
                  <a:cubicBezTo>
                    <a:pt x="20644" y="121849"/>
                    <a:pt x="21855" y="122051"/>
                    <a:pt x="22832" y="122051"/>
                  </a:cubicBezTo>
                  <a:cubicBezTo>
                    <a:pt x="23202" y="122051"/>
                    <a:pt x="23540" y="122022"/>
                    <a:pt x="23817" y="121941"/>
                  </a:cubicBezTo>
                  <a:lnTo>
                    <a:pt x="23851" y="121941"/>
                  </a:lnTo>
                  <a:lnTo>
                    <a:pt x="21816" y="57228"/>
                  </a:lnTo>
                  <a:lnTo>
                    <a:pt x="21816" y="57128"/>
                  </a:lnTo>
                  <a:lnTo>
                    <a:pt x="21849" y="57062"/>
                  </a:lnTo>
                  <a:lnTo>
                    <a:pt x="22783" y="56061"/>
                  </a:lnTo>
                  <a:lnTo>
                    <a:pt x="27453" y="50924"/>
                  </a:lnTo>
                  <a:cubicBezTo>
                    <a:pt x="27453" y="50924"/>
                    <a:pt x="27453" y="50891"/>
                    <a:pt x="27487" y="50891"/>
                  </a:cubicBezTo>
                  <a:cubicBezTo>
                    <a:pt x="27553" y="50957"/>
                    <a:pt x="27620" y="50991"/>
                    <a:pt x="27687" y="51024"/>
                  </a:cubicBezTo>
                  <a:cubicBezTo>
                    <a:pt x="27828" y="51112"/>
                    <a:pt x="27978" y="51154"/>
                    <a:pt x="28127" y="51154"/>
                  </a:cubicBezTo>
                  <a:cubicBezTo>
                    <a:pt x="28261" y="51154"/>
                    <a:pt x="28395" y="51120"/>
                    <a:pt x="28521" y="51057"/>
                  </a:cubicBezTo>
                  <a:cubicBezTo>
                    <a:pt x="28921" y="50790"/>
                    <a:pt x="29855" y="48789"/>
                    <a:pt x="29855" y="48789"/>
                  </a:cubicBezTo>
                  <a:lnTo>
                    <a:pt x="31056" y="48489"/>
                  </a:lnTo>
                  <a:lnTo>
                    <a:pt x="31089" y="48489"/>
                  </a:lnTo>
                  <a:lnTo>
                    <a:pt x="31690" y="48322"/>
                  </a:lnTo>
                  <a:lnTo>
                    <a:pt x="32190" y="48822"/>
                  </a:lnTo>
                  <a:lnTo>
                    <a:pt x="35259" y="51791"/>
                  </a:lnTo>
                  <a:lnTo>
                    <a:pt x="35392" y="51925"/>
                  </a:lnTo>
                  <a:lnTo>
                    <a:pt x="52371" y="67703"/>
                  </a:lnTo>
                  <a:lnTo>
                    <a:pt x="52404" y="67736"/>
                  </a:lnTo>
                  <a:cubicBezTo>
                    <a:pt x="52492" y="67853"/>
                    <a:pt x="53242" y="68658"/>
                    <a:pt x="53853" y="68658"/>
                  </a:cubicBezTo>
                  <a:cubicBezTo>
                    <a:pt x="53941" y="68658"/>
                    <a:pt x="54026" y="68641"/>
                    <a:pt x="54106" y="68603"/>
                  </a:cubicBezTo>
                  <a:cubicBezTo>
                    <a:pt x="54606" y="68336"/>
                    <a:pt x="53205" y="66435"/>
                    <a:pt x="52571" y="65601"/>
                  </a:cubicBezTo>
                  <a:lnTo>
                    <a:pt x="52538" y="65601"/>
                  </a:lnTo>
                  <a:lnTo>
                    <a:pt x="52438" y="65468"/>
                  </a:lnTo>
                  <a:cubicBezTo>
                    <a:pt x="52404" y="65368"/>
                    <a:pt x="52338" y="65301"/>
                    <a:pt x="52271" y="65234"/>
                  </a:cubicBezTo>
                  <a:lnTo>
                    <a:pt x="50436" y="63366"/>
                  </a:lnTo>
                  <a:lnTo>
                    <a:pt x="50370" y="63333"/>
                  </a:lnTo>
                  <a:lnTo>
                    <a:pt x="44165" y="57028"/>
                  </a:lnTo>
                  <a:cubicBezTo>
                    <a:pt x="44165" y="57028"/>
                    <a:pt x="44132" y="56995"/>
                    <a:pt x="44132" y="56962"/>
                  </a:cubicBezTo>
                  <a:cubicBezTo>
                    <a:pt x="43798" y="56595"/>
                    <a:pt x="41463" y="53826"/>
                    <a:pt x="40463" y="52292"/>
                  </a:cubicBezTo>
                  <a:cubicBezTo>
                    <a:pt x="40463" y="52258"/>
                    <a:pt x="40463" y="52258"/>
                    <a:pt x="40463" y="52225"/>
                  </a:cubicBezTo>
                  <a:cubicBezTo>
                    <a:pt x="40362" y="52091"/>
                    <a:pt x="40262" y="51958"/>
                    <a:pt x="40196" y="51825"/>
                  </a:cubicBezTo>
                  <a:cubicBezTo>
                    <a:pt x="40062" y="51558"/>
                    <a:pt x="39862" y="51291"/>
                    <a:pt x="39662" y="51091"/>
                  </a:cubicBezTo>
                  <a:cubicBezTo>
                    <a:pt x="39662" y="51057"/>
                    <a:pt x="39662" y="51057"/>
                    <a:pt x="39629" y="51024"/>
                  </a:cubicBezTo>
                  <a:cubicBezTo>
                    <a:pt x="38361" y="49656"/>
                    <a:pt x="36893" y="48489"/>
                    <a:pt x="35225" y="47555"/>
                  </a:cubicBezTo>
                  <a:lnTo>
                    <a:pt x="35159" y="47521"/>
                  </a:lnTo>
                  <a:cubicBezTo>
                    <a:pt x="34825" y="47355"/>
                    <a:pt x="34492" y="47188"/>
                    <a:pt x="34125" y="47054"/>
                  </a:cubicBezTo>
                  <a:lnTo>
                    <a:pt x="34058" y="47021"/>
                  </a:lnTo>
                  <a:cubicBezTo>
                    <a:pt x="34692" y="46688"/>
                    <a:pt x="35059" y="45987"/>
                    <a:pt x="34992" y="45287"/>
                  </a:cubicBezTo>
                  <a:cubicBezTo>
                    <a:pt x="34992" y="45253"/>
                    <a:pt x="34992" y="45220"/>
                    <a:pt x="34992" y="45186"/>
                  </a:cubicBezTo>
                  <a:cubicBezTo>
                    <a:pt x="34992" y="45153"/>
                    <a:pt x="34992" y="45120"/>
                    <a:pt x="34992" y="45086"/>
                  </a:cubicBezTo>
                  <a:lnTo>
                    <a:pt x="34992" y="45020"/>
                  </a:lnTo>
                  <a:cubicBezTo>
                    <a:pt x="34725" y="43986"/>
                    <a:pt x="33391" y="42585"/>
                    <a:pt x="32223" y="41751"/>
                  </a:cubicBezTo>
                  <a:lnTo>
                    <a:pt x="31923" y="41551"/>
                  </a:lnTo>
                  <a:cubicBezTo>
                    <a:pt x="31823" y="41517"/>
                    <a:pt x="31756" y="41450"/>
                    <a:pt x="31656" y="41417"/>
                  </a:cubicBezTo>
                  <a:lnTo>
                    <a:pt x="31556" y="41350"/>
                  </a:lnTo>
                  <a:lnTo>
                    <a:pt x="31223" y="38215"/>
                  </a:lnTo>
                  <a:lnTo>
                    <a:pt x="30656" y="38215"/>
                  </a:lnTo>
                  <a:lnTo>
                    <a:pt x="30489" y="36280"/>
                  </a:lnTo>
                  <a:cubicBezTo>
                    <a:pt x="30489" y="36280"/>
                    <a:pt x="30489" y="35513"/>
                    <a:pt x="30522" y="34279"/>
                  </a:cubicBezTo>
                  <a:lnTo>
                    <a:pt x="30522" y="34078"/>
                  </a:lnTo>
                  <a:cubicBezTo>
                    <a:pt x="30589" y="31176"/>
                    <a:pt x="30756" y="25906"/>
                    <a:pt x="31089" y="22137"/>
                  </a:cubicBezTo>
                  <a:cubicBezTo>
                    <a:pt x="31523" y="16666"/>
                    <a:pt x="32190" y="10562"/>
                    <a:pt x="32423" y="7226"/>
                  </a:cubicBezTo>
                  <a:lnTo>
                    <a:pt x="32423" y="7126"/>
                  </a:lnTo>
                  <a:cubicBezTo>
                    <a:pt x="32423" y="7126"/>
                    <a:pt x="32423" y="7093"/>
                    <a:pt x="32423" y="7059"/>
                  </a:cubicBezTo>
                  <a:cubicBezTo>
                    <a:pt x="32423" y="6892"/>
                    <a:pt x="32457" y="6692"/>
                    <a:pt x="32457" y="6492"/>
                  </a:cubicBezTo>
                  <a:cubicBezTo>
                    <a:pt x="32490" y="6325"/>
                    <a:pt x="32490" y="6159"/>
                    <a:pt x="32524" y="6025"/>
                  </a:cubicBezTo>
                  <a:cubicBezTo>
                    <a:pt x="32724" y="3623"/>
                    <a:pt x="32991" y="1422"/>
                    <a:pt x="32624" y="454"/>
                  </a:cubicBezTo>
                  <a:cubicBezTo>
                    <a:pt x="32557" y="288"/>
                    <a:pt x="32457" y="154"/>
                    <a:pt x="32290" y="54"/>
                  </a:cubicBezTo>
                  <a:cubicBezTo>
                    <a:pt x="32234" y="18"/>
                    <a:pt x="32176" y="0"/>
                    <a:pt x="32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a:off x="3008511" y="2696218"/>
              <a:ext cx="220989" cy="244437"/>
            </a:xfrm>
            <a:custGeom>
              <a:avLst/>
              <a:gdLst/>
              <a:ahLst/>
              <a:cxnLst/>
              <a:rect l="l" t="t" r="r" b="b"/>
              <a:pathLst>
                <a:path w="10122" h="11196" extrusionOk="0">
                  <a:moveTo>
                    <a:pt x="4202" y="1"/>
                  </a:moveTo>
                  <a:cubicBezTo>
                    <a:pt x="713" y="1"/>
                    <a:pt x="0" y="3088"/>
                    <a:pt x="148" y="4740"/>
                  </a:cubicBezTo>
                  <a:cubicBezTo>
                    <a:pt x="348" y="6608"/>
                    <a:pt x="1549" y="7908"/>
                    <a:pt x="1515" y="8109"/>
                  </a:cubicBezTo>
                  <a:cubicBezTo>
                    <a:pt x="1515" y="8309"/>
                    <a:pt x="2349" y="9676"/>
                    <a:pt x="2349" y="9676"/>
                  </a:cubicBezTo>
                  <a:lnTo>
                    <a:pt x="2549" y="8509"/>
                  </a:lnTo>
                  <a:cubicBezTo>
                    <a:pt x="2624" y="8503"/>
                    <a:pt x="2699" y="8500"/>
                    <a:pt x="2773" y="8500"/>
                  </a:cubicBezTo>
                  <a:cubicBezTo>
                    <a:pt x="3919" y="8500"/>
                    <a:pt x="4944" y="9214"/>
                    <a:pt x="5351" y="10310"/>
                  </a:cubicBezTo>
                  <a:lnTo>
                    <a:pt x="5084" y="11077"/>
                  </a:lnTo>
                  <a:cubicBezTo>
                    <a:pt x="5216" y="11152"/>
                    <a:pt x="5368" y="11196"/>
                    <a:pt x="5523" y="11196"/>
                  </a:cubicBezTo>
                  <a:cubicBezTo>
                    <a:pt x="5645" y="11196"/>
                    <a:pt x="5768" y="11169"/>
                    <a:pt x="5885" y="11111"/>
                  </a:cubicBezTo>
                  <a:cubicBezTo>
                    <a:pt x="6319" y="10811"/>
                    <a:pt x="7219" y="8842"/>
                    <a:pt x="7219" y="8842"/>
                  </a:cubicBezTo>
                  <a:lnTo>
                    <a:pt x="8420" y="8542"/>
                  </a:lnTo>
                  <a:lnTo>
                    <a:pt x="8453" y="8542"/>
                  </a:lnTo>
                  <a:lnTo>
                    <a:pt x="9054" y="8375"/>
                  </a:lnTo>
                  <a:lnTo>
                    <a:pt x="9588" y="8842"/>
                  </a:lnTo>
                  <a:lnTo>
                    <a:pt x="10121" y="7842"/>
                  </a:lnTo>
                  <a:cubicBezTo>
                    <a:pt x="6719" y="7275"/>
                    <a:pt x="2883" y="5473"/>
                    <a:pt x="3517" y="2905"/>
                  </a:cubicBezTo>
                  <a:cubicBezTo>
                    <a:pt x="4150" y="336"/>
                    <a:pt x="5718" y="170"/>
                    <a:pt x="5718" y="170"/>
                  </a:cubicBezTo>
                  <a:cubicBezTo>
                    <a:pt x="5163" y="54"/>
                    <a:pt x="4659" y="1"/>
                    <a:pt x="42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a:off x="2938166" y="2791671"/>
              <a:ext cx="57550" cy="233062"/>
            </a:xfrm>
            <a:custGeom>
              <a:avLst/>
              <a:gdLst/>
              <a:ahLst/>
              <a:cxnLst/>
              <a:rect l="l" t="t" r="r" b="b"/>
              <a:pathLst>
                <a:path w="2636" h="10675" extrusionOk="0">
                  <a:moveTo>
                    <a:pt x="0" y="1"/>
                  </a:moveTo>
                  <a:lnTo>
                    <a:pt x="0" y="634"/>
                  </a:lnTo>
                  <a:cubicBezTo>
                    <a:pt x="101" y="835"/>
                    <a:pt x="101" y="4771"/>
                    <a:pt x="34" y="10675"/>
                  </a:cubicBezTo>
                  <a:cubicBezTo>
                    <a:pt x="568" y="10241"/>
                    <a:pt x="1735" y="9307"/>
                    <a:pt x="2436" y="8640"/>
                  </a:cubicBezTo>
                  <a:lnTo>
                    <a:pt x="2436" y="4304"/>
                  </a:lnTo>
                  <a:lnTo>
                    <a:pt x="2636" y="26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p:nvPr/>
          </p:nvSpPr>
          <p:spPr>
            <a:xfrm>
              <a:off x="2923603" y="3073510"/>
              <a:ext cx="111433" cy="1414833"/>
            </a:xfrm>
            <a:custGeom>
              <a:avLst/>
              <a:gdLst/>
              <a:ahLst/>
              <a:cxnLst/>
              <a:rect l="l" t="t" r="r" b="b"/>
              <a:pathLst>
                <a:path w="5104" h="64804" extrusionOk="0">
                  <a:moveTo>
                    <a:pt x="3069" y="1"/>
                  </a:moveTo>
                  <a:lnTo>
                    <a:pt x="1535" y="1735"/>
                  </a:lnTo>
                  <a:lnTo>
                    <a:pt x="968" y="2403"/>
                  </a:lnTo>
                  <a:lnTo>
                    <a:pt x="634" y="2769"/>
                  </a:lnTo>
                  <a:lnTo>
                    <a:pt x="634" y="2803"/>
                  </a:lnTo>
                  <a:cubicBezTo>
                    <a:pt x="634" y="3837"/>
                    <a:pt x="601" y="4938"/>
                    <a:pt x="601" y="6072"/>
                  </a:cubicBezTo>
                  <a:lnTo>
                    <a:pt x="601" y="6672"/>
                  </a:lnTo>
                  <a:cubicBezTo>
                    <a:pt x="567" y="9274"/>
                    <a:pt x="534" y="12043"/>
                    <a:pt x="467" y="14878"/>
                  </a:cubicBezTo>
                  <a:cubicBezTo>
                    <a:pt x="334" y="24752"/>
                    <a:pt x="134" y="56808"/>
                    <a:pt x="0" y="64680"/>
                  </a:cubicBezTo>
                  <a:cubicBezTo>
                    <a:pt x="255" y="64615"/>
                    <a:pt x="557" y="64591"/>
                    <a:pt x="888" y="64591"/>
                  </a:cubicBezTo>
                  <a:cubicBezTo>
                    <a:pt x="1864" y="64591"/>
                    <a:pt x="3089" y="64803"/>
                    <a:pt x="4079" y="64803"/>
                  </a:cubicBezTo>
                  <a:cubicBezTo>
                    <a:pt x="4466" y="64803"/>
                    <a:pt x="4817" y="64771"/>
                    <a:pt x="5104" y="64680"/>
                  </a:cubicBezTo>
                  <a:lnTo>
                    <a:pt x="3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p:nvPr/>
          </p:nvSpPr>
          <p:spPr>
            <a:xfrm>
              <a:off x="3193064" y="2848480"/>
              <a:ext cx="518544" cy="471757"/>
            </a:xfrm>
            <a:custGeom>
              <a:avLst/>
              <a:gdLst/>
              <a:ahLst/>
              <a:cxnLst/>
              <a:rect l="l" t="t" r="r" b="b"/>
              <a:pathLst>
                <a:path w="23751" h="21608" extrusionOk="0">
                  <a:moveTo>
                    <a:pt x="3136" y="0"/>
                  </a:moveTo>
                  <a:cubicBezTo>
                    <a:pt x="2169" y="701"/>
                    <a:pt x="1135" y="1235"/>
                    <a:pt x="0" y="1568"/>
                  </a:cubicBezTo>
                  <a:lnTo>
                    <a:pt x="601" y="1401"/>
                  </a:lnTo>
                  <a:lnTo>
                    <a:pt x="21382" y="20682"/>
                  </a:lnTo>
                  <a:cubicBezTo>
                    <a:pt x="21382" y="20682"/>
                    <a:pt x="22180" y="21608"/>
                    <a:pt x="22826" y="21608"/>
                  </a:cubicBezTo>
                  <a:cubicBezTo>
                    <a:pt x="22915" y="21608"/>
                    <a:pt x="23002" y="21590"/>
                    <a:pt x="23084" y="21549"/>
                  </a:cubicBezTo>
                  <a:cubicBezTo>
                    <a:pt x="23751" y="21216"/>
                    <a:pt x="21249" y="18180"/>
                    <a:pt x="21249" y="18180"/>
                  </a:cubicBezTo>
                  <a:lnTo>
                    <a:pt x="13143" y="9974"/>
                  </a:lnTo>
                  <a:cubicBezTo>
                    <a:pt x="13143" y="9974"/>
                    <a:pt x="9941" y="6205"/>
                    <a:pt x="9174" y="4771"/>
                  </a:cubicBezTo>
                  <a:cubicBezTo>
                    <a:pt x="8406" y="3336"/>
                    <a:pt x="5371" y="901"/>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690560" y="2759424"/>
              <a:ext cx="351765" cy="129139"/>
            </a:xfrm>
            <a:custGeom>
              <a:avLst/>
              <a:gdLst/>
              <a:ahLst/>
              <a:cxnLst/>
              <a:rect l="l" t="t" r="r" b="b"/>
              <a:pathLst>
                <a:path w="16112" h="5915" extrusionOk="0">
                  <a:moveTo>
                    <a:pt x="4800" y="0"/>
                  </a:moveTo>
                  <a:cubicBezTo>
                    <a:pt x="3066" y="0"/>
                    <a:pt x="1691" y="63"/>
                    <a:pt x="1301" y="243"/>
                  </a:cubicBezTo>
                  <a:cubicBezTo>
                    <a:pt x="0" y="844"/>
                    <a:pt x="33" y="3913"/>
                    <a:pt x="400" y="5013"/>
                  </a:cubicBezTo>
                  <a:lnTo>
                    <a:pt x="16078" y="5914"/>
                  </a:lnTo>
                  <a:lnTo>
                    <a:pt x="16078" y="5214"/>
                  </a:lnTo>
                  <a:lnTo>
                    <a:pt x="16112" y="5013"/>
                  </a:lnTo>
                  <a:cubicBezTo>
                    <a:pt x="16112" y="5013"/>
                    <a:pt x="14510" y="3879"/>
                    <a:pt x="14844" y="343"/>
                  </a:cubicBezTo>
                  <a:cubicBezTo>
                    <a:pt x="14844" y="343"/>
                    <a:pt x="8845" y="0"/>
                    <a:pt x="4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2680364" y="2881251"/>
              <a:ext cx="416586" cy="423158"/>
            </a:xfrm>
            <a:custGeom>
              <a:avLst/>
              <a:gdLst/>
              <a:ahLst/>
              <a:cxnLst/>
              <a:rect l="l" t="t" r="r" b="b"/>
              <a:pathLst>
                <a:path w="19081" h="19382" extrusionOk="0">
                  <a:moveTo>
                    <a:pt x="17546" y="1"/>
                  </a:moveTo>
                  <a:cubicBezTo>
                    <a:pt x="17546" y="1"/>
                    <a:pt x="14577" y="4137"/>
                    <a:pt x="13376" y="5371"/>
                  </a:cubicBezTo>
                  <a:cubicBezTo>
                    <a:pt x="12209" y="6605"/>
                    <a:pt x="8339" y="8874"/>
                    <a:pt x="5471" y="11275"/>
                  </a:cubicBezTo>
                  <a:cubicBezTo>
                    <a:pt x="2602" y="13644"/>
                    <a:pt x="0" y="19381"/>
                    <a:pt x="0" y="19381"/>
                  </a:cubicBezTo>
                  <a:cubicBezTo>
                    <a:pt x="5004" y="13343"/>
                    <a:pt x="10841" y="9341"/>
                    <a:pt x="13843" y="7206"/>
                  </a:cubicBezTo>
                  <a:cubicBezTo>
                    <a:pt x="16812" y="5104"/>
                    <a:pt x="19080" y="201"/>
                    <a:pt x="19080" y="201"/>
                  </a:cubicBezTo>
                  <a:lnTo>
                    <a:pt x="175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3061979" y="1943229"/>
              <a:ext cx="96150" cy="712263"/>
            </a:xfrm>
            <a:custGeom>
              <a:avLst/>
              <a:gdLst/>
              <a:ahLst/>
              <a:cxnLst/>
              <a:rect l="l" t="t" r="r" b="b"/>
              <a:pathLst>
                <a:path w="4404" h="32624" extrusionOk="0">
                  <a:moveTo>
                    <a:pt x="4403" y="0"/>
                  </a:moveTo>
                  <a:lnTo>
                    <a:pt x="4403" y="0"/>
                  </a:lnTo>
                  <a:cubicBezTo>
                    <a:pt x="4237" y="601"/>
                    <a:pt x="4070" y="1168"/>
                    <a:pt x="3903" y="1735"/>
                  </a:cubicBezTo>
                  <a:cubicBezTo>
                    <a:pt x="3036" y="5104"/>
                    <a:pt x="0" y="16846"/>
                    <a:pt x="200" y="20682"/>
                  </a:cubicBezTo>
                  <a:cubicBezTo>
                    <a:pt x="400" y="24518"/>
                    <a:pt x="634" y="24852"/>
                    <a:pt x="1601" y="27754"/>
                  </a:cubicBezTo>
                  <a:cubicBezTo>
                    <a:pt x="2102" y="29288"/>
                    <a:pt x="2469" y="30856"/>
                    <a:pt x="2702" y="32457"/>
                  </a:cubicBezTo>
                  <a:lnTo>
                    <a:pt x="2235" y="32557"/>
                  </a:lnTo>
                  <a:lnTo>
                    <a:pt x="2235" y="32624"/>
                  </a:lnTo>
                  <a:lnTo>
                    <a:pt x="4036" y="32624"/>
                  </a:lnTo>
                  <a:cubicBezTo>
                    <a:pt x="4036" y="32624"/>
                    <a:pt x="4403" y="29922"/>
                    <a:pt x="3269" y="25619"/>
                  </a:cubicBezTo>
                  <a:cubicBezTo>
                    <a:pt x="2135" y="21282"/>
                    <a:pt x="2635" y="8940"/>
                    <a:pt x="4370" y="134"/>
                  </a:cubicBezTo>
                  <a:lnTo>
                    <a:pt x="4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3004428" y="2694821"/>
              <a:ext cx="92526" cy="174071"/>
            </a:xfrm>
            <a:custGeom>
              <a:avLst/>
              <a:gdLst/>
              <a:ahLst/>
              <a:cxnLst/>
              <a:rect l="l" t="t" r="r" b="b"/>
              <a:pathLst>
                <a:path w="4238" h="7973" fill="none" extrusionOk="0">
                  <a:moveTo>
                    <a:pt x="4237" y="0"/>
                  </a:moveTo>
                  <a:cubicBezTo>
                    <a:pt x="2803" y="67"/>
                    <a:pt x="1669" y="400"/>
                    <a:pt x="1002" y="1768"/>
                  </a:cubicBezTo>
                  <a:cubicBezTo>
                    <a:pt x="1" y="3769"/>
                    <a:pt x="101" y="6471"/>
                    <a:pt x="1736" y="79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3166122" y="2721763"/>
              <a:ext cx="115079" cy="167521"/>
            </a:xfrm>
            <a:custGeom>
              <a:avLst/>
              <a:gdLst/>
              <a:ahLst/>
              <a:cxnLst/>
              <a:rect l="l" t="t" r="r" b="b"/>
              <a:pathLst>
                <a:path w="5271" h="7673" fill="none" extrusionOk="0">
                  <a:moveTo>
                    <a:pt x="0" y="7672"/>
                  </a:moveTo>
                  <a:cubicBezTo>
                    <a:pt x="2702" y="7139"/>
                    <a:pt x="5104" y="5638"/>
                    <a:pt x="5204" y="4303"/>
                  </a:cubicBezTo>
                  <a:cubicBezTo>
                    <a:pt x="5271" y="2936"/>
                    <a:pt x="3703" y="1168"/>
                    <a:pt x="1501" y="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3096934" y="2655478"/>
              <a:ext cx="106346" cy="69209"/>
            </a:xfrm>
            <a:custGeom>
              <a:avLst/>
              <a:gdLst/>
              <a:ahLst/>
              <a:cxnLst/>
              <a:rect l="l" t="t" r="r" b="b"/>
              <a:pathLst>
                <a:path w="4871" h="3170" fill="none" extrusionOk="0">
                  <a:moveTo>
                    <a:pt x="4870" y="3170"/>
                  </a:moveTo>
                  <a:lnTo>
                    <a:pt x="4570" y="1"/>
                  </a:lnTo>
                  <a:lnTo>
                    <a:pt x="267" y="1"/>
                  </a:lnTo>
                  <a:lnTo>
                    <a:pt x="0" y="1835"/>
                  </a:lnTo>
                  <a:cubicBezTo>
                    <a:pt x="834" y="1869"/>
                    <a:pt x="1635" y="2002"/>
                    <a:pt x="2435" y="2236"/>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039404" y="1815049"/>
              <a:ext cx="211208" cy="840442"/>
            </a:xfrm>
            <a:custGeom>
              <a:avLst/>
              <a:gdLst/>
              <a:ahLst/>
              <a:cxnLst/>
              <a:rect l="l" t="t" r="r" b="b"/>
              <a:pathLst>
                <a:path w="9674" h="38495" fill="none" extrusionOk="0">
                  <a:moveTo>
                    <a:pt x="3703" y="38495"/>
                  </a:moveTo>
                  <a:cubicBezTo>
                    <a:pt x="3703" y="38495"/>
                    <a:pt x="4070" y="36393"/>
                    <a:pt x="2035" y="32424"/>
                  </a:cubicBezTo>
                  <a:cubicBezTo>
                    <a:pt x="0" y="28454"/>
                    <a:pt x="2035" y="19048"/>
                    <a:pt x="3703" y="12276"/>
                  </a:cubicBezTo>
                  <a:cubicBezTo>
                    <a:pt x="5371" y="5505"/>
                    <a:pt x="6838" y="601"/>
                    <a:pt x="8273" y="301"/>
                  </a:cubicBezTo>
                  <a:cubicBezTo>
                    <a:pt x="9674" y="1"/>
                    <a:pt x="7072" y="17513"/>
                    <a:pt x="6905" y="25119"/>
                  </a:cubicBezTo>
                  <a:cubicBezTo>
                    <a:pt x="6772" y="32724"/>
                    <a:pt x="6238" y="34625"/>
                    <a:pt x="6505" y="3846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2522317" y="2868872"/>
              <a:ext cx="604476" cy="711543"/>
            </a:xfrm>
            <a:custGeom>
              <a:avLst/>
              <a:gdLst/>
              <a:ahLst/>
              <a:cxnLst/>
              <a:rect l="l" t="t" r="r" b="b"/>
              <a:pathLst>
                <a:path w="27687" h="32591" fill="none" extrusionOk="0">
                  <a:moveTo>
                    <a:pt x="27620" y="2402"/>
                  </a:moveTo>
                  <a:cubicBezTo>
                    <a:pt x="27620" y="2402"/>
                    <a:pt x="26519" y="0"/>
                    <a:pt x="24818" y="568"/>
                  </a:cubicBezTo>
                  <a:cubicBezTo>
                    <a:pt x="23351" y="2836"/>
                    <a:pt x="21616" y="5371"/>
                    <a:pt x="19448" y="6939"/>
                  </a:cubicBezTo>
                  <a:cubicBezTo>
                    <a:pt x="17113" y="8540"/>
                    <a:pt x="14678" y="9741"/>
                    <a:pt x="12710" y="11842"/>
                  </a:cubicBezTo>
                  <a:cubicBezTo>
                    <a:pt x="10808" y="13910"/>
                    <a:pt x="9207" y="16245"/>
                    <a:pt x="7873" y="18747"/>
                  </a:cubicBezTo>
                  <a:cubicBezTo>
                    <a:pt x="5571" y="22950"/>
                    <a:pt x="3636" y="27453"/>
                    <a:pt x="534" y="31156"/>
                  </a:cubicBezTo>
                  <a:cubicBezTo>
                    <a:pt x="267" y="31456"/>
                    <a:pt x="1" y="31890"/>
                    <a:pt x="201" y="32257"/>
                  </a:cubicBezTo>
                  <a:cubicBezTo>
                    <a:pt x="401" y="32590"/>
                    <a:pt x="1035" y="32524"/>
                    <a:pt x="1468" y="32290"/>
                  </a:cubicBezTo>
                  <a:cubicBezTo>
                    <a:pt x="4003" y="30923"/>
                    <a:pt x="5538" y="28387"/>
                    <a:pt x="7339" y="26253"/>
                  </a:cubicBezTo>
                  <a:cubicBezTo>
                    <a:pt x="8740" y="24518"/>
                    <a:pt x="10141" y="22817"/>
                    <a:pt x="11542" y="21082"/>
                  </a:cubicBezTo>
                  <a:cubicBezTo>
                    <a:pt x="14778" y="17179"/>
                    <a:pt x="18047" y="13277"/>
                    <a:pt x="21349" y="9407"/>
                  </a:cubicBezTo>
                  <a:cubicBezTo>
                    <a:pt x="22583" y="7939"/>
                    <a:pt x="23851" y="6472"/>
                    <a:pt x="25152" y="5037"/>
                  </a:cubicBezTo>
                  <a:cubicBezTo>
                    <a:pt x="25319" y="4837"/>
                    <a:pt x="27687" y="2569"/>
                    <a:pt x="27620" y="2402"/>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3041588" y="2839005"/>
              <a:ext cx="18230" cy="59756"/>
            </a:xfrm>
            <a:custGeom>
              <a:avLst/>
              <a:gdLst/>
              <a:ahLst/>
              <a:cxnLst/>
              <a:rect l="l" t="t" r="r" b="b"/>
              <a:pathLst>
                <a:path w="835" h="2737" fill="none" extrusionOk="0">
                  <a:moveTo>
                    <a:pt x="501" y="2736"/>
                  </a:moveTo>
                  <a:cubicBezTo>
                    <a:pt x="300" y="2369"/>
                    <a:pt x="100" y="1969"/>
                    <a:pt x="0" y="1569"/>
                  </a:cubicBezTo>
                  <a:cubicBezTo>
                    <a:pt x="0" y="1168"/>
                    <a:pt x="834" y="1"/>
                    <a:pt x="834"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3114400" y="2839005"/>
              <a:ext cx="54647" cy="104163"/>
            </a:xfrm>
            <a:custGeom>
              <a:avLst/>
              <a:gdLst/>
              <a:ahLst/>
              <a:cxnLst/>
              <a:rect l="l" t="t" r="r" b="b"/>
              <a:pathLst>
                <a:path w="2503" h="4771" fill="none" extrusionOk="0">
                  <a:moveTo>
                    <a:pt x="1" y="4404"/>
                  </a:moveTo>
                  <a:cubicBezTo>
                    <a:pt x="1" y="4404"/>
                    <a:pt x="835" y="4771"/>
                    <a:pt x="1135" y="4404"/>
                  </a:cubicBezTo>
                  <a:cubicBezTo>
                    <a:pt x="1435" y="4004"/>
                    <a:pt x="2503" y="2069"/>
                    <a:pt x="2503" y="2069"/>
                  </a:cubicBezTo>
                  <a:cubicBezTo>
                    <a:pt x="2503" y="2069"/>
                    <a:pt x="1102" y="234"/>
                    <a:pt x="1" y="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3208346" y="2847760"/>
              <a:ext cx="506187" cy="471211"/>
            </a:xfrm>
            <a:custGeom>
              <a:avLst/>
              <a:gdLst/>
              <a:ahLst/>
              <a:cxnLst/>
              <a:rect l="l" t="t" r="r" b="b"/>
              <a:pathLst>
                <a:path w="23185" h="21583" fill="none" extrusionOk="0">
                  <a:moveTo>
                    <a:pt x="1" y="1401"/>
                  </a:moveTo>
                  <a:cubicBezTo>
                    <a:pt x="4171" y="5404"/>
                    <a:pt x="20883" y="21582"/>
                    <a:pt x="21950" y="21582"/>
                  </a:cubicBezTo>
                  <a:cubicBezTo>
                    <a:pt x="23184" y="21582"/>
                    <a:pt x="21450" y="19347"/>
                    <a:pt x="20549" y="18213"/>
                  </a:cubicBezTo>
                  <a:cubicBezTo>
                    <a:pt x="19648" y="17079"/>
                    <a:pt x="11076" y="9474"/>
                    <a:pt x="8707" y="5204"/>
                  </a:cubicBezTo>
                  <a:cubicBezTo>
                    <a:pt x="7206" y="2502"/>
                    <a:pt x="4137" y="767"/>
                    <a:pt x="2336" y="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2683988" y="2707200"/>
              <a:ext cx="363446" cy="182083"/>
            </a:xfrm>
            <a:custGeom>
              <a:avLst/>
              <a:gdLst/>
              <a:ahLst/>
              <a:cxnLst/>
              <a:rect l="l" t="t" r="r" b="b"/>
              <a:pathLst>
                <a:path w="16647" h="8340" fill="none" extrusionOk="0">
                  <a:moveTo>
                    <a:pt x="16646" y="8339"/>
                  </a:moveTo>
                  <a:lnTo>
                    <a:pt x="13077" y="8139"/>
                  </a:lnTo>
                  <a:lnTo>
                    <a:pt x="11175" y="8006"/>
                  </a:lnTo>
                  <a:lnTo>
                    <a:pt x="6706" y="7739"/>
                  </a:lnTo>
                  <a:lnTo>
                    <a:pt x="4838" y="7639"/>
                  </a:lnTo>
                  <a:lnTo>
                    <a:pt x="701" y="7405"/>
                  </a:lnTo>
                  <a:cubicBezTo>
                    <a:pt x="701" y="7405"/>
                    <a:pt x="1" y="3636"/>
                    <a:pt x="1602" y="2635"/>
                  </a:cubicBezTo>
                  <a:cubicBezTo>
                    <a:pt x="2669" y="1968"/>
                    <a:pt x="5905" y="1034"/>
                    <a:pt x="8373" y="467"/>
                  </a:cubicBezTo>
                  <a:cubicBezTo>
                    <a:pt x="9241" y="234"/>
                    <a:pt x="10141" y="100"/>
                    <a:pt x="11075" y="0"/>
                  </a:cubicBezTo>
                  <a:cubicBezTo>
                    <a:pt x="11642" y="0"/>
                    <a:pt x="12176" y="34"/>
                    <a:pt x="12743" y="67"/>
                  </a:cubicBezTo>
                  <a:cubicBezTo>
                    <a:pt x="13544" y="134"/>
                    <a:pt x="14378" y="267"/>
                    <a:pt x="15078" y="334"/>
                  </a:cubicBezTo>
                  <a:cubicBezTo>
                    <a:pt x="15378" y="367"/>
                    <a:pt x="15912" y="400"/>
                    <a:pt x="16146" y="43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877711" y="2879788"/>
              <a:ext cx="8034" cy="185009"/>
            </a:xfrm>
            <a:custGeom>
              <a:avLst/>
              <a:gdLst/>
              <a:ahLst/>
              <a:cxnLst/>
              <a:rect l="l" t="t" r="r" b="b"/>
              <a:pathLst>
                <a:path w="368" h="8474" fill="none" extrusionOk="0">
                  <a:moveTo>
                    <a:pt x="1" y="8474"/>
                  </a:moveTo>
                  <a:lnTo>
                    <a:pt x="368" y="1"/>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834744" y="3213349"/>
              <a:ext cx="200291" cy="1272311"/>
            </a:xfrm>
            <a:custGeom>
              <a:avLst/>
              <a:gdLst/>
              <a:ahLst/>
              <a:cxnLst/>
              <a:rect l="l" t="t" r="r" b="b"/>
              <a:pathLst>
                <a:path w="9174" h="58276" fill="none" extrusionOk="0">
                  <a:moveTo>
                    <a:pt x="9174" y="58275"/>
                  </a:moveTo>
                  <a:lnTo>
                    <a:pt x="1" y="58275"/>
                  </a:lnTo>
                  <a:lnTo>
                    <a:pt x="1535" y="2936"/>
                  </a:lnTo>
                  <a:lnTo>
                    <a:pt x="1535" y="2936"/>
                  </a:lnTo>
                  <a:lnTo>
                    <a:pt x="1569" y="1935"/>
                  </a:lnTo>
                  <a:lnTo>
                    <a:pt x="1602" y="1902"/>
                  </a:lnTo>
                  <a:lnTo>
                    <a:pt x="1669" y="0"/>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2990608" y="3072069"/>
              <a:ext cx="44429" cy="1413589"/>
            </a:xfrm>
            <a:custGeom>
              <a:avLst/>
              <a:gdLst/>
              <a:ahLst/>
              <a:cxnLst/>
              <a:rect l="l" t="t" r="r" b="b"/>
              <a:pathLst>
                <a:path w="2035" h="64747" fill="none" extrusionOk="0">
                  <a:moveTo>
                    <a:pt x="2035" y="64746"/>
                  </a:moveTo>
                  <a:cubicBezTo>
                    <a:pt x="1868" y="56974"/>
                    <a:pt x="400" y="24017"/>
                    <a:pt x="234" y="14711"/>
                  </a:cubicBezTo>
                  <a:cubicBezTo>
                    <a:pt x="167" y="11809"/>
                    <a:pt x="134" y="8940"/>
                    <a:pt x="100" y="6338"/>
                  </a:cubicBezTo>
                  <a:cubicBezTo>
                    <a:pt x="67" y="4070"/>
                    <a:pt x="34" y="1935"/>
                    <a:pt x="0" y="100"/>
                  </a:cubicBezTo>
                  <a:lnTo>
                    <a:pt x="0" y="0"/>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989866" y="2885617"/>
              <a:ext cx="1485" cy="95430"/>
            </a:xfrm>
            <a:custGeom>
              <a:avLst/>
              <a:gdLst/>
              <a:ahLst/>
              <a:cxnLst/>
              <a:rect l="l" t="t" r="r" b="b"/>
              <a:pathLst>
                <a:path w="68" h="4371" fill="none" extrusionOk="0">
                  <a:moveTo>
                    <a:pt x="68" y="1"/>
                  </a:moveTo>
                  <a:cubicBezTo>
                    <a:pt x="1" y="1"/>
                    <a:pt x="1" y="1535"/>
                    <a:pt x="34" y="43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2788873" y="2707615"/>
              <a:ext cx="173350" cy="168569"/>
            </a:xfrm>
            <a:custGeom>
              <a:avLst/>
              <a:gdLst/>
              <a:ahLst/>
              <a:cxnLst/>
              <a:rect l="l" t="t" r="r" b="b"/>
              <a:pathLst>
                <a:path w="7940" h="7721" extrusionOk="0">
                  <a:moveTo>
                    <a:pt x="6736" y="1"/>
                  </a:moveTo>
                  <a:cubicBezTo>
                    <a:pt x="6570" y="1"/>
                    <a:pt x="6404" y="5"/>
                    <a:pt x="6238" y="15"/>
                  </a:cubicBezTo>
                  <a:cubicBezTo>
                    <a:pt x="5337" y="81"/>
                    <a:pt x="4437" y="248"/>
                    <a:pt x="3536" y="482"/>
                  </a:cubicBezTo>
                  <a:cubicBezTo>
                    <a:pt x="2335" y="915"/>
                    <a:pt x="1134" y="1549"/>
                    <a:pt x="634" y="2149"/>
                  </a:cubicBezTo>
                  <a:cubicBezTo>
                    <a:pt x="0" y="3150"/>
                    <a:pt x="0" y="6086"/>
                    <a:pt x="34" y="7620"/>
                  </a:cubicBezTo>
                  <a:lnTo>
                    <a:pt x="1902" y="7720"/>
                  </a:lnTo>
                  <a:cubicBezTo>
                    <a:pt x="1868" y="6486"/>
                    <a:pt x="1835" y="3484"/>
                    <a:pt x="2435" y="2450"/>
                  </a:cubicBezTo>
                  <a:cubicBezTo>
                    <a:pt x="2869" y="1716"/>
                    <a:pt x="6905" y="381"/>
                    <a:pt x="7939" y="48"/>
                  </a:cubicBezTo>
                  <a:cubicBezTo>
                    <a:pt x="7538" y="24"/>
                    <a:pt x="7137" y="1"/>
                    <a:pt x="6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2928690" y="2714471"/>
              <a:ext cx="108551" cy="170446"/>
            </a:xfrm>
            <a:custGeom>
              <a:avLst/>
              <a:gdLst/>
              <a:ahLst/>
              <a:cxnLst/>
              <a:rect l="l" t="t" r="r" b="b"/>
              <a:pathLst>
                <a:path w="4972" h="7807" extrusionOk="0">
                  <a:moveTo>
                    <a:pt x="3870" y="1"/>
                  </a:moveTo>
                  <a:cubicBezTo>
                    <a:pt x="3870" y="1"/>
                    <a:pt x="468" y="1135"/>
                    <a:pt x="234" y="2202"/>
                  </a:cubicBezTo>
                  <a:cubicBezTo>
                    <a:pt x="34" y="3070"/>
                    <a:pt x="1" y="6305"/>
                    <a:pt x="1" y="7673"/>
                  </a:cubicBezTo>
                  <a:lnTo>
                    <a:pt x="1902" y="7806"/>
                  </a:lnTo>
                  <a:cubicBezTo>
                    <a:pt x="1835" y="6706"/>
                    <a:pt x="1735" y="3403"/>
                    <a:pt x="2102" y="2436"/>
                  </a:cubicBezTo>
                  <a:cubicBezTo>
                    <a:pt x="2536" y="1268"/>
                    <a:pt x="4971" y="168"/>
                    <a:pt x="4971" y="168"/>
                  </a:cubicBezTo>
                  <a:lnTo>
                    <a:pt x="4704" y="134"/>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2919237" y="3210423"/>
              <a:ext cx="76479" cy="190117"/>
            </a:xfrm>
            <a:custGeom>
              <a:avLst/>
              <a:gdLst/>
              <a:ahLst/>
              <a:cxnLst/>
              <a:rect l="l" t="t" r="r" b="b"/>
              <a:pathLst>
                <a:path w="3503" h="8708" fill="none" extrusionOk="0">
                  <a:moveTo>
                    <a:pt x="3369" y="1"/>
                  </a:moveTo>
                  <a:cubicBezTo>
                    <a:pt x="2235" y="234"/>
                    <a:pt x="1134" y="368"/>
                    <a:pt x="0" y="435"/>
                  </a:cubicBezTo>
                  <a:lnTo>
                    <a:pt x="0" y="8574"/>
                  </a:lnTo>
                  <a:cubicBezTo>
                    <a:pt x="1168" y="8707"/>
                    <a:pt x="2369" y="8641"/>
                    <a:pt x="3503" y="837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1718346" y="601017"/>
              <a:ext cx="1559190" cy="2342103"/>
            </a:xfrm>
            <a:custGeom>
              <a:avLst/>
              <a:gdLst/>
              <a:ahLst/>
              <a:cxnLst/>
              <a:rect l="l" t="t" r="r" b="b"/>
              <a:pathLst>
                <a:path w="71416" h="107276" extrusionOk="0">
                  <a:moveTo>
                    <a:pt x="42535" y="87"/>
                  </a:moveTo>
                  <a:cubicBezTo>
                    <a:pt x="41198" y="87"/>
                    <a:pt x="38149" y="8443"/>
                    <a:pt x="37925" y="9307"/>
                  </a:cubicBezTo>
                  <a:cubicBezTo>
                    <a:pt x="36424" y="14911"/>
                    <a:pt x="32388" y="26085"/>
                    <a:pt x="32388" y="32490"/>
                  </a:cubicBezTo>
                  <a:cubicBezTo>
                    <a:pt x="32388" y="37961"/>
                    <a:pt x="31587" y="40029"/>
                    <a:pt x="33856" y="43398"/>
                  </a:cubicBezTo>
                  <a:cubicBezTo>
                    <a:pt x="36691" y="47601"/>
                    <a:pt x="35657" y="51203"/>
                    <a:pt x="35657" y="51203"/>
                  </a:cubicBezTo>
                  <a:lnTo>
                    <a:pt x="34923" y="51337"/>
                  </a:lnTo>
                  <a:lnTo>
                    <a:pt x="34323" y="51437"/>
                  </a:lnTo>
                  <a:lnTo>
                    <a:pt x="34056" y="53171"/>
                  </a:lnTo>
                  <a:lnTo>
                    <a:pt x="33856" y="54472"/>
                  </a:lnTo>
                  <a:cubicBezTo>
                    <a:pt x="33856" y="54472"/>
                    <a:pt x="33807" y="54470"/>
                    <a:pt x="33720" y="54470"/>
                  </a:cubicBezTo>
                  <a:cubicBezTo>
                    <a:pt x="33105" y="54470"/>
                    <a:pt x="30566" y="54572"/>
                    <a:pt x="29252" y="56207"/>
                  </a:cubicBezTo>
                  <a:cubicBezTo>
                    <a:pt x="27082" y="55727"/>
                    <a:pt x="24868" y="55490"/>
                    <a:pt x="22654" y="55490"/>
                  </a:cubicBezTo>
                  <a:cubicBezTo>
                    <a:pt x="21022" y="55490"/>
                    <a:pt x="19391" y="55619"/>
                    <a:pt x="17778" y="55873"/>
                  </a:cubicBezTo>
                  <a:cubicBezTo>
                    <a:pt x="11306" y="56841"/>
                    <a:pt x="5769" y="59076"/>
                    <a:pt x="4668" y="60043"/>
                  </a:cubicBezTo>
                  <a:cubicBezTo>
                    <a:pt x="3601" y="61010"/>
                    <a:pt x="2767" y="65414"/>
                    <a:pt x="3567" y="67682"/>
                  </a:cubicBezTo>
                  <a:lnTo>
                    <a:pt x="17744" y="68516"/>
                  </a:lnTo>
                  <a:lnTo>
                    <a:pt x="17744" y="68583"/>
                  </a:lnTo>
                  <a:lnTo>
                    <a:pt x="25750" y="69250"/>
                  </a:lnTo>
                  <a:lnTo>
                    <a:pt x="25750" y="69216"/>
                  </a:lnTo>
                  <a:lnTo>
                    <a:pt x="30120" y="69216"/>
                  </a:lnTo>
                  <a:lnTo>
                    <a:pt x="30186" y="69583"/>
                  </a:lnTo>
                  <a:lnTo>
                    <a:pt x="31020" y="70484"/>
                  </a:lnTo>
                  <a:cubicBezTo>
                    <a:pt x="30020" y="72018"/>
                    <a:pt x="28185" y="73720"/>
                    <a:pt x="27184" y="74887"/>
                  </a:cubicBezTo>
                  <a:cubicBezTo>
                    <a:pt x="26784" y="75354"/>
                    <a:pt x="26284" y="75688"/>
                    <a:pt x="25750" y="75921"/>
                  </a:cubicBezTo>
                  <a:lnTo>
                    <a:pt x="25750" y="75854"/>
                  </a:lnTo>
                  <a:cubicBezTo>
                    <a:pt x="24482" y="77189"/>
                    <a:pt x="22314" y="79324"/>
                    <a:pt x="20580" y="80391"/>
                  </a:cubicBezTo>
                  <a:cubicBezTo>
                    <a:pt x="19279" y="81225"/>
                    <a:pt x="17611" y="82359"/>
                    <a:pt x="16310" y="83260"/>
                  </a:cubicBezTo>
                  <a:cubicBezTo>
                    <a:pt x="14642" y="84561"/>
                    <a:pt x="12007" y="87496"/>
                    <a:pt x="9638" y="91599"/>
                  </a:cubicBezTo>
                  <a:cubicBezTo>
                    <a:pt x="7170" y="95869"/>
                    <a:pt x="2667" y="103174"/>
                    <a:pt x="298" y="106143"/>
                  </a:cubicBezTo>
                  <a:cubicBezTo>
                    <a:pt x="1" y="106973"/>
                    <a:pt x="213" y="107276"/>
                    <a:pt x="682" y="107276"/>
                  </a:cubicBezTo>
                  <a:cubicBezTo>
                    <a:pt x="1945" y="107276"/>
                    <a:pt x="5069" y="105075"/>
                    <a:pt x="5069" y="105075"/>
                  </a:cubicBezTo>
                  <a:cubicBezTo>
                    <a:pt x="5069" y="105075"/>
                    <a:pt x="13441" y="95335"/>
                    <a:pt x="15042" y="93400"/>
                  </a:cubicBezTo>
                  <a:cubicBezTo>
                    <a:pt x="15743" y="92566"/>
                    <a:pt x="25116" y="82192"/>
                    <a:pt x="25116" y="82192"/>
                  </a:cubicBezTo>
                  <a:lnTo>
                    <a:pt x="29853" y="77089"/>
                  </a:lnTo>
                  <a:lnTo>
                    <a:pt x="34656" y="72285"/>
                  </a:lnTo>
                  <a:cubicBezTo>
                    <a:pt x="34957" y="72485"/>
                    <a:pt x="35257" y="72719"/>
                    <a:pt x="35557" y="72919"/>
                  </a:cubicBezTo>
                  <a:cubicBezTo>
                    <a:pt x="35789" y="73062"/>
                    <a:pt x="36041" y="73128"/>
                    <a:pt x="36291" y="73128"/>
                  </a:cubicBezTo>
                  <a:cubicBezTo>
                    <a:pt x="36508" y="73128"/>
                    <a:pt x="36723" y="73079"/>
                    <a:pt x="36925" y="72986"/>
                  </a:cubicBezTo>
                  <a:cubicBezTo>
                    <a:pt x="37658" y="72519"/>
                    <a:pt x="39160" y="69250"/>
                    <a:pt x="39160" y="69250"/>
                  </a:cubicBezTo>
                  <a:lnTo>
                    <a:pt x="41161" y="68716"/>
                  </a:lnTo>
                  <a:lnTo>
                    <a:pt x="41228" y="68716"/>
                  </a:lnTo>
                  <a:lnTo>
                    <a:pt x="42529" y="68382"/>
                  </a:lnTo>
                  <a:lnTo>
                    <a:pt x="43162" y="69116"/>
                  </a:lnTo>
                  <a:lnTo>
                    <a:pt x="70382" y="91432"/>
                  </a:lnTo>
                  <a:lnTo>
                    <a:pt x="71416" y="91466"/>
                  </a:lnTo>
                  <a:lnTo>
                    <a:pt x="71416" y="91466"/>
                  </a:lnTo>
                  <a:lnTo>
                    <a:pt x="70949" y="90131"/>
                  </a:lnTo>
                  <a:lnTo>
                    <a:pt x="68614" y="87263"/>
                  </a:lnTo>
                  <a:lnTo>
                    <a:pt x="63077" y="82726"/>
                  </a:lnTo>
                  <a:cubicBezTo>
                    <a:pt x="63077" y="82726"/>
                    <a:pt x="54804" y="74387"/>
                    <a:pt x="53470" y="71952"/>
                  </a:cubicBezTo>
                  <a:cubicBezTo>
                    <a:pt x="52169" y="69550"/>
                    <a:pt x="50101" y="67649"/>
                    <a:pt x="46398" y="66147"/>
                  </a:cubicBezTo>
                  <a:lnTo>
                    <a:pt x="46265" y="66114"/>
                  </a:lnTo>
                  <a:cubicBezTo>
                    <a:pt x="47299" y="65547"/>
                    <a:pt x="47899" y="64413"/>
                    <a:pt x="47766" y="63245"/>
                  </a:cubicBezTo>
                  <a:cubicBezTo>
                    <a:pt x="47599" y="61144"/>
                    <a:pt x="44297" y="57841"/>
                    <a:pt x="41995" y="56707"/>
                  </a:cubicBezTo>
                  <a:lnTo>
                    <a:pt x="41428" y="51470"/>
                  </a:lnTo>
                  <a:lnTo>
                    <a:pt x="40494" y="51470"/>
                  </a:lnTo>
                  <a:lnTo>
                    <a:pt x="40227" y="48235"/>
                  </a:lnTo>
                  <a:cubicBezTo>
                    <a:pt x="40227" y="48235"/>
                    <a:pt x="40460" y="33858"/>
                    <a:pt x="41228" y="24751"/>
                  </a:cubicBezTo>
                  <a:cubicBezTo>
                    <a:pt x="41995" y="15645"/>
                    <a:pt x="42662" y="11075"/>
                    <a:pt x="43062" y="5537"/>
                  </a:cubicBezTo>
                  <a:cubicBezTo>
                    <a:pt x="43463" y="0"/>
                    <a:pt x="44196" y="1101"/>
                    <a:pt x="42695" y="134"/>
                  </a:cubicBezTo>
                  <a:cubicBezTo>
                    <a:pt x="42645" y="102"/>
                    <a:pt x="42592" y="87"/>
                    <a:pt x="42535" y="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2098455" y="2284780"/>
              <a:ext cx="312445" cy="1978745"/>
            </a:xfrm>
            <a:custGeom>
              <a:avLst/>
              <a:gdLst/>
              <a:ahLst/>
              <a:cxnLst/>
              <a:rect l="l" t="t" r="r" b="b"/>
              <a:pathLst>
                <a:path w="14311" h="90633" extrusionOk="0">
                  <a:moveTo>
                    <a:pt x="12443" y="1"/>
                  </a:moveTo>
                  <a:lnTo>
                    <a:pt x="3570" y="9875"/>
                  </a:lnTo>
                  <a:lnTo>
                    <a:pt x="2703" y="29155"/>
                  </a:lnTo>
                  <a:lnTo>
                    <a:pt x="1402" y="59177"/>
                  </a:lnTo>
                  <a:lnTo>
                    <a:pt x="1" y="90633"/>
                  </a:lnTo>
                  <a:lnTo>
                    <a:pt x="14311" y="90633"/>
                  </a:lnTo>
                  <a:lnTo>
                    <a:pt x="124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2163997" y="2104180"/>
              <a:ext cx="206121" cy="320457"/>
            </a:xfrm>
            <a:custGeom>
              <a:avLst/>
              <a:gdLst/>
              <a:ahLst/>
              <a:cxnLst/>
              <a:rect l="l" t="t" r="r" b="b"/>
              <a:pathLst>
                <a:path w="9441" h="14678" extrusionOk="0">
                  <a:moveTo>
                    <a:pt x="1469" y="0"/>
                  </a:moveTo>
                  <a:lnTo>
                    <a:pt x="835" y="14044"/>
                  </a:lnTo>
                  <a:cubicBezTo>
                    <a:pt x="835" y="14044"/>
                    <a:pt x="535" y="14277"/>
                    <a:pt x="1" y="14678"/>
                  </a:cubicBezTo>
                  <a:cubicBezTo>
                    <a:pt x="1302" y="13810"/>
                    <a:pt x="2970" y="12676"/>
                    <a:pt x="4271" y="11842"/>
                  </a:cubicBezTo>
                  <a:cubicBezTo>
                    <a:pt x="6005" y="10741"/>
                    <a:pt x="8173" y="8607"/>
                    <a:pt x="9441" y="7306"/>
                  </a:cubicBezTo>
                  <a:lnTo>
                    <a:pt x="9441" y="668"/>
                  </a:lnTo>
                  <a:lnTo>
                    <a:pt x="14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2310408" y="1791600"/>
              <a:ext cx="368511" cy="404949"/>
            </a:xfrm>
            <a:custGeom>
              <a:avLst/>
              <a:gdLst/>
              <a:ahLst/>
              <a:cxnLst/>
              <a:rect l="l" t="t" r="r" b="b"/>
              <a:pathLst>
                <a:path w="16879" h="18548" extrusionOk="0">
                  <a:moveTo>
                    <a:pt x="7000" y="1"/>
                  </a:moveTo>
                  <a:cubicBezTo>
                    <a:pt x="1173" y="1"/>
                    <a:pt x="1" y="5104"/>
                    <a:pt x="266" y="7879"/>
                  </a:cubicBezTo>
                  <a:cubicBezTo>
                    <a:pt x="600" y="10982"/>
                    <a:pt x="2601" y="13117"/>
                    <a:pt x="2535" y="13450"/>
                  </a:cubicBezTo>
                  <a:cubicBezTo>
                    <a:pt x="2501" y="13784"/>
                    <a:pt x="3902" y="16085"/>
                    <a:pt x="3902" y="16085"/>
                  </a:cubicBezTo>
                  <a:lnTo>
                    <a:pt x="5137" y="14217"/>
                  </a:lnTo>
                  <a:cubicBezTo>
                    <a:pt x="5324" y="14200"/>
                    <a:pt x="5501" y="14192"/>
                    <a:pt x="5670" y="14192"/>
                  </a:cubicBezTo>
                  <a:cubicBezTo>
                    <a:pt x="8479" y="14192"/>
                    <a:pt x="8806" y="16419"/>
                    <a:pt x="8806" y="16419"/>
                  </a:cubicBezTo>
                  <a:lnTo>
                    <a:pt x="7472" y="18053"/>
                  </a:lnTo>
                  <a:cubicBezTo>
                    <a:pt x="7757" y="18209"/>
                    <a:pt x="8751" y="18547"/>
                    <a:pt x="9382" y="18547"/>
                  </a:cubicBezTo>
                  <a:cubicBezTo>
                    <a:pt x="9561" y="18547"/>
                    <a:pt x="9711" y="18520"/>
                    <a:pt x="9807" y="18454"/>
                  </a:cubicBezTo>
                  <a:cubicBezTo>
                    <a:pt x="10540" y="18020"/>
                    <a:pt x="12042" y="14718"/>
                    <a:pt x="12042" y="14718"/>
                  </a:cubicBezTo>
                  <a:lnTo>
                    <a:pt x="14043" y="14217"/>
                  </a:lnTo>
                  <a:lnTo>
                    <a:pt x="14110" y="14217"/>
                  </a:lnTo>
                  <a:lnTo>
                    <a:pt x="15110" y="13950"/>
                  </a:lnTo>
                  <a:lnTo>
                    <a:pt x="15978" y="13584"/>
                  </a:lnTo>
                  <a:lnTo>
                    <a:pt x="16878" y="13083"/>
                  </a:lnTo>
                  <a:cubicBezTo>
                    <a:pt x="11174" y="12149"/>
                    <a:pt x="4836" y="9080"/>
                    <a:pt x="5870" y="4811"/>
                  </a:cubicBezTo>
                  <a:cubicBezTo>
                    <a:pt x="6938" y="541"/>
                    <a:pt x="9506" y="274"/>
                    <a:pt x="9506" y="274"/>
                  </a:cubicBezTo>
                  <a:cubicBezTo>
                    <a:pt x="8588" y="87"/>
                    <a:pt x="7755" y="1"/>
                    <a:pt x="7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2287090" y="1951241"/>
              <a:ext cx="95408" cy="387461"/>
            </a:xfrm>
            <a:custGeom>
              <a:avLst/>
              <a:gdLst/>
              <a:ahLst/>
              <a:cxnLst/>
              <a:rect l="l" t="t" r="r" b="b"/>
              <a:pathLst>
                <a:path w="4370" h="17747" extrusionOk="0">
                  <a:moveTo>
                    <a:pt x="0" y="0"/>
                  </a:moveTo>
                  <a:lnTo>
                    <a:pt x="0" y="1034"/>
                  </a:lnTo>
                  <a:cubicBezTo>
                    <a:pt x="167" y="1368"/>
                    <a:pt x="134" y="7939"/>
                    <a:pt x="34" y="17746"/>
                  </a:cubicBezTo>
                  <a:cubicBezTo>
                    <a:pt x="1401" y="16679"/>
                    <a:pt x="2735" y="15545"/>
                    <a:pt x="4003" y="14344"/>
                  </a:cubicBezTo>
                  <a:lnTo>
                    <a:pt x="4003" y="7172"/>
                  </a:lnTo>
                  <a:lnTo>
                    <a:pt x="4370" y="430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2255760" y="2293535"/>
              <a:ext cx="155142" cy="2192114"/>
            </a:xfrm>
            <a:custGeom>
              <a:avLst/>
              <a:gdLst/>
              <a:ahLst/>
              <a:cxnLst/>
              <a:rect l="l" t="t" r="r" b="b"/>
              <a:pathLst>
                <a:path w="7106" h="100406" extrusionOk="0">
                  <a:moveTo>
                    <a:pt x="5205" y="0"/>
                  </a:moveTo>
                  <a:lnTo>
                    <a:pt x="2069" y="3002"/>
                  </a:lnTo>
                  <a:cubicBezTo>
                    <a:pt x="1735" y="32490"/>
                    <a:pt x="168" y="90598"/>
                    <a:pt x="1" y="100405"/>
                  </a:cubicBezTo>
                  <a:lnTo>
                    <a:pt x="7106" y="100405"/>
                  </a:lnTo>
                  <a:lnTo>
                    <a:pt x="5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2638118" y="2041542"/>
              <a:ext cx="656918" cy="560266"/>
            </a:xfrm>
            <a:custGeom>
              <a:avLst/>
              <a:gdLst/>
              <a:ahLst/>
              <a:cxnLst/>
              <a:rect l="l" t="t" r="r" b="b"/>
              <a:pathLst>
                <a:path w="30089" h="25662" extrusionOk="0">
                  <a:moveTo>
                    <a:pt x="4403" y="1"/>
                  </a:moveTo>
                  <a:cubicBezTo>
                    <a:pt x="3103" y="1035"/>
                    <a:pt x="1601" y="1735"/>
                    <a:pt x="0" y="2035"/>
                  </a:cubicBezTo>
                  <a:lnTo>
                    <a:pt x="534" y="2302"/>
                  </a:lnTo>
                  <a:cubicBezTo>
                    <a:pt x="534" y="2302"/>
                    <a:pt x="27286" y="25661"/>
                    <a:pt x="28942" y="25661"/>
                  </a:cubicBezTo>
                  <a:cubicBezTo>
                    <a:pt x="28960" y="25661"/>
                    <a:pt x="28976" y="25658"/>
                    <a:pt x="28988" y="25652"/>
                  </a:cubicBezTo>
                  <a:cubicBezTo>
                    <a:pt x="30088" y="25085"/>
                    <a:pt x="27587" y="22450"/>
                    <a:pt x="27587" y="22450"/>
                  </a:cubicBezTo>
                  <a:lnTo>
                    <a:pt x="20748" y="15745"/>
                  </a:lnTo>
                  <a:cubicBezTo>
                    <a:pt x="20748" y="15745"/>
                    <a:pt x="13477" y="9574"/>
                    <a:pt x="12209" y="7206"/>
                  </a:cubicBezTo>
                  <a:cubicBezTo>
                    <a:pt x="10908" y="4804"/>
                    <a:pt x="8106" y="1502"/>
                    <a:pt x="4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1780919" y="1897642"/>
              <a:ext cx="586290" cy="215290"/>
            </a:xfrm>
            <a:custGeom>
              <a:avLst/>
              <a:gdLst/>
              <a:ahLst/>
              <a:cxnLst/>
              <a:rect l="l" t="t" r="r" b="b"/>
              <a:pathLst>
                <a:path w="26854" h="9861" extrusionOk="0">
                  <a:moveTo>
                    <a:pt x="8024" y="1"/>
                  </a:moveTo>
                  <a:cubicBezTo>
                    <a:pt x="5124" y="1"/>
                    <a:pt x="2822" y="109"/>
                    <a:pt x="2169" y="421"/>
                  </a:cubicBezTo>
                  <a:cubicBezTo>
                    <a:pt x="1" y="1421"/>
                    <a:pt x="34" y="6525"/>
                    <a:pt x="701" y="8326"/>
                  </a:cubicBezTo>
                  <a:lnTo>
                    <a:pt x="26787" y="9861"/>
                  </a:lnTo>
                  <a:lnTo>
                    <a:pt x="26787" y="8660"/>
                  </a:lnTo>
                  <a:lnTo>
                    <a:pt x="26853" y="8326"/>
                  </a:lnTo>
                  <a:cubicBezTo>
                    <a:pt x="26853" y="8326"/>
                    <a:pt x="24185" y="6425"/>
                    <a:pt x="24719" y="587"/>
                  </a:cubicBezTo>
                  <a:cubicBezTo>
                    <a:pt x="24719" y="587"/>
                    <a:pt x="14759" y="1"/>
                    <a:pt x="8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1767819" y="2102717"/>
              <a:ext cx="689689" cy="763264"/>
            </a:xfrm>
            <a:custGeom>
              <a:avLst/>
              <a:gdLst/>
              <a:ahLst/>
              <a:cxnLst/>
              <a:rect l="l" t="t" r="r" b="b"/>
              <a:pathLst>
                <a:path w="31590" h="34960" extrusionOk="0">
                  <a:moveTo>
                    <a:pt x="29989" y="1"/>
                  </a:moveTo>
                  <a:cubicBezTo>
                    <a:pt x="28021" y="3436"/>
                    <a:pt x="25252" y="6305"/>
                    <a:pt x="21883" y="8340"/>
                  </a:cubicBezTo>
                  <a:cubicBezTo>
                    <a:pt x="19448" y="9808"/>
                    <a:pt x="14177" y="12043"/>
                    <a:pt x="9274" y="19815"/>
                  </a:cubicBezTo>
                  <a:cubicBezTo>
                    <a:pt x="5938" y="25085"/>
                    <a:pt x="1" y="34959"/>
                    <a:pt x="1" y="34959"/>
                  </a:cubicBezTo>
                  <a:cubicBezTo>
                    <a:pt x="8373" y="24919"/>
                    <a:pt x="12576" y="16079"/>
                    <a:pt x="22884" y="11876"/>
                  </a:cubicBezTo>
                  <a:cubicBezTo>
                    <a:pt x="28488" y="9574"/>
                    <a:pt x="31590" y="234"/>
                    <a:pt x="31590" y="234"/>
                  </a:cubicBezTo>
                  <a:lnTo>
                    <a:pt x="299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2414528" y="636255"/>
              <a:ext cx="204505" cy="1088503"/>
            </a:xfrm>
            <a:custGeom>
              <a:avLst/>
              <a:gdLst/>
              <a:ahLst/>
              <a:cxnLst/>
              <a:rect l="l" t="t" r="r" b="b"/>
              <a:pathLst>
                <a:path w="9367" h="49857" extrusionOk="0">
                  <a:moveTo>
                    <a:pt x="9221" y="1"/>
                  </a:moveTo>
                  <a:lnTo>
                    <a:pt x="9221" y="1"/>
                  </a:lnTo>
                  <a:cubicBezTo>
                    <a:pt x="9219" y="1"/>
                    <a:pt x="9214" y="7"/>
                    <a:pt x="9207" y="21"/>
                  </a:cubicBezTo>
                  <a:cubicBezTo>
                    <a:pt x="5605" y="6258"/>
                    <a:pt x="1" y="28808"/>
                    <a:pt x="434" y="35179"/>
                  </a:cubicBezTo>
                  <a:cubicBezTo>
                    <a:pt x="901" y="41550"/>
                    <a:pt x="1302" y="40917"/>
                    <a:pt x="2402" y="43085"/>
                  </a:cubicBezTo>
                  <a:cubicBezTo>
                    <a:pt x="4704" y="47621"/>
                    <a:pt x="3803" y="49589"/>
                    <a:pt x="3803" y="49589"/>
                  </a:cubicBezTo>
                  <a:lnTo>
                    <a:pt x="3070" y="49756"/>
                  </a:lnTo>
                  <a:lnTo>
                    <a:pt x="3070" y="49856"/>
                  </a:lnTo>
                  <a:lnTo>
                    <a:pt x="6038" y="49856"/>
                  </a:lnTo>
                  <a:cubicBezTo>
                    <a:pt x="6038" y="49856"/>
                    <a:pt x="6872" y="45353"/>
                    <a:pt x="4771" y="38215"/>
                  </a:cubicBezTo>
                  <a:cubicBezTo>
                    <a:pt x="963" y="25149"/>
                    <a:pt x="9367" y="1"/>
                    <a:pt x="9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2303836" y="1791011"/>
              <a:ext cx="153679" cy="288429"/>
            </a:xfrm>
            <a:custGeom>
              <a:avLst/>
              <a:gdLst/>
              <a:ahLst/>
              <a:cxnLst/>
              <a:rect l="l" t="t" r="r" b="b"/>
              <a:pathLst>
                <a:path w="7039" h="13211" fill="none" extrusionOk="0">
                  <a:moveTo>
                    <a:pt x="7039" y="1"/>
                  </a:moveTo>
                  <a:cubicBezTo>
                    <a:pt x="4637" y="101"/>
                    <a:pt x="2802" y="635"/>
                    <a:pt x="1668" y="2903"/>
                  </a:cubicBezTo>
                  <a:cubicBezTo>
                    <a:pt x="0" y="6239"/>
                    <a:pt x="167" y="10708"/>
                    <a:pt x="2902" y="1321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2573296" y="1834720"/>
              <a:ext cx="191558" cy="278212"/>
            </a:xfrm>
            <a:custGeom>
              <a:avLst/>
              <a:gdLst/>
              <a:ahLst/>
              <a:cxnLst/>
              <a:rect l="l" t="t" r="r" b="b"/>
              <a:pathLst>
                <a:path w="8774" h="12743" fill="none" extrusionOk="0">
                  <a:moveTo>
                    <a:pt x="1" y="12743"/>
                  </a:moveTo>
                  <a:cubicBezTo>
                    <a:pt x="4470" y="11875"/>
                    <a:pt x="8473" y="9407"/>
                    <a:pt x="8640" y="7139"/>
                  </a:cubicBezTo>
                  <a:cubicBezTo>
                    <a:pt x="8773" y="4870"/>
                    <a:pt x="6138" y="1968"/>
                    <a:pt x="250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2457495" y="1724748"/>
              <a:ext cx="177717" cy="114359"/>
            </a:xfrm>
            <a:custGeom>
              <a:avLst/>
              <a:gdLst/>
              <a:ahLst/>
              <a:cxnLst/>
              <a:rect l="l" t="t" r="r" b="b"/>
              <a:pathLst>
                <a:path w="8140" h="5238" fill="none" extrusionOk="0">
                  <a:moveTo>
                    <a:pt x="8140" y="5237"/>
                  </a:moveTo>
                  <a:lnTo>
                    <a:pt x="7606" y="0"/>
                  </a:lnTo>
                  <a:lnTo>
                    <a:pt x="468" y="0"/>
                  </a:lnTo>
                  <a:lnTo>
                    <a:pt x="1" y="3036"/>
                  </a:lnTo>
                  <a:cubicBezTo>
                    <a:pt x="1" y="3036"/>
                    <a:pt x="1368" y="2969"/>
                    <a:pt x="4070" y="37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2381757" y="595188"/>
              <a:ext cx="315370" cy="1129570"/>
            </a:xfrm>
            <a:custGeom>
              <a:avLst/>
              <a:gdLst/>
              <a:ahLst/>
              <a:cxnLst/>
              <a:rect l="l" t="t" r="r" b="b"/>
              <a:pathLst>
                <a:path w="14445" h="51738" fill="none" extrusionOk="0">
                  <a:moveTo>
                    <a:pt x="5505" y="51737"/>
                  </a:moveTo>
                  <a:cubicBezTo>
                    <a:pt x="5505" y="51737"/>
                    <a:pt x="6038" y="48935"/>
                    <a:pt x="3036" y="43598"/>
                  </a:cubicBezTo>
                  <a:cubicBezTo>
                    <a:pt x="1" y="38228"/>
                    <a:pt x="3003" y="25585"/>
                    <a:pt x="5538" y="16479"/>
                  </a:cubicBezTo>
                  <a:cubicBezTo>
                    <a:pt x="8073" y="7372"/>
                    <a:pt x="10208" y="801"/>
                    <a:pt x="12309" y="401"/>
                  </a:cubicBezTo>
                  <a:cubicBezTo>
                    <a:pt x="14444" y="0"/>
                    <a:pt x="10541" y="23550"/>
                    <a:pt x="10308" y="33758"/>
                  </a:cubicBezTo>
                  <a:cubicBezTo>
                    <a:pt x="10074" y="43965"/>
                    <a:pt x="9274" y="46534"/>
                    <a:pt x="9708" y="5170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1719743" y="2087434"/>
              <a:ext cx="784376" cy="855004"/>
            </a:xfrm>
            <a:custGeom>
              <a:avLst/>
              <a:gdLst/>
              <a:ahLst/>
              <a:cxnLst/>
              <a:rect l="l" t="t" r="r" b="b"/>
              <a:pathLst>
                <a:path w="35927" h="39162" fill="none" extrusionOk="0">
                  <a:moveTo>
                    <a:pt x="35860" y="2902"/>
                  </a:moveTo>
                  <a:cubicBezTo>
                    <a:pt x="35860" y="2902"/>
                    <a:pt x="34426" y="0"/>
                    <a:pt x="32191" y="701"/>
                  </a:cubicBezTo>
                  <a:cubicBezTo>
                    <a:pt x="30323" y="3403"/>
                    <a:pt x="28088" y="6471"/>
                    <a:pt x="25219" y="8306"/>
                  </a:cubicBezTo>
                  <a:cubicBezTo>
                    <a:pt x="22217" y="10274"/>
                    <a:pt x="19048" y="11709"/>
                    <a:pt x="16479" y="14210"/>
                  </a:cubicBezTo>
                  <a:cubicBezTo>
                    <a:pt x="14044" y="16679"/>
                    <a:pt x="11943" y="19481"/>
                    <a:pt x="10242" y="22516"/>
                  </a:cubicBezTo>
                  <a:cubicBezTo>
                    <a:pt x="7206" y="27587"/>
                    <a:pt x="4738" y="32990"/>
                    <a:pt x="701" y="37427"/>
                  </a:cubicBezTo>
                  <a:cubicBezTo>
                    <a:pt x="368" y="37794"/>
                    <a:pt x="1" y="38328"/>
                    <a:pt x="268" y="38728"/>
                  </a:cubicBezTo>
                  <a:cubicBezTo>
                    <a:pt x="535" y="39162"/>
                    <a:pt x="1369" y="39061"/>
                    <a:pt x="1902" y="38795"/>
                  </a:cubicBezTo>
                  <a:cubicBezTo>
                    <a:pt x="5171" y="37160"/>
                    <a:pt x="7206" y="34125"/>
                    <a:pt x="9508" y="31523"/>
                  </a:cubicBezTo>
                  <a:cubicBezTo>
                    <a:pt x="11342" y="29455"/>
                    <a:pt x="13144" y="27420"/>
                    <a:pt x="14978" y="25352"/>
                  </a:cubicBezTo>
                  <a:cubicBezTo>
                    <a:pt x="19181" y="20648"/>
                    <a:pt x="23418" y="15945"/>
                    <a:pt x="27721" y="11275"/>
                  </a:cubicBezTo>
                  <a:cubicBezTo>
                    <a:pt x="29322" y="9540"/>
                    <a:pt x="30956" y="7772"/>
                    <a:pt x="32624" y="6071"/>
                  </a:cubicBezTo>
                  <a:cubicBezTo>
                    <a:pt x="32858" y="5838"/>
                    <a:pt x="35927" y="3069"/>
                    <a:pt x="35860" y="2902"/>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365732" y="2029883"/>
              <a:ext cx="29889" cy="99076"/>
            </a:xfrm>
            <a:custGeom>
              <a:avLst/>
              <a:gdLst/>
              <a:ahLst/>
              <a:cxnLst/>
              <a:rect l="l" t="t" r="r" b="b"/>
              <a:pathLst>
                <a:path w="1369" h="4538" fill="none" extrusionOk="0">
                  <a:moveTo>
                    <a:pt x="868" y="4538"/>
                  </a:moveTo>
                  <a:cubicBezTo>
                    <a:pt x="868" y="4538"/>
                    <a:pt x="67" y="3203"/>
                    <a:pt x="34" y="2569"/>
                  </a:cubicBezTo>
                  <a:cubicBezTo>
                    <a:pt x="1" y="1969"/>
                    <a:pt x="1368" y="1"/>
                    <a:pt x="1368" y="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2487362" y="2029883"/>
              <a:ext cx="91063" cy="173350"/>
            </a:xfrm>
            <a:custGeom>
              <a:avLst/>
              <a:gdLst/>
              <a:ahLst/>
              <a:cxnLst/>
              <a:rect l="l" t="t" r="r" b="b"/>
              <a:pathLst>
                <a:path w="4171" h="7940" fill="none" extrusionOk="0">
                  <a:moveTo>
                    <a:pt x="0" y="7306"/>
                  </a:moveTo>
                  <a:cubicBezTo>
                    <a:pt x="0" y="7306"/>
                    <a:pt x="1368" y="7940"/>
                    <a:pt x="1902" y="7306"/>
                  </a:cubicBezTo>
                  <a:cubicBezTo>
                    <a:pt x="2402" y="6672"/>
                    <a:pt x="4170" y="3437"/>
                    <a:pt x="4170" y="3437"/>
                  </a:cubicBezTo>
                  <a:cubicBezTo>
                    <a:pt x="4170" y="3437"/>
                    <a:pt x="1802" y="401"/>
                    <a:pt x="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2646851" y="2043725"/>
              <a:ext cx="654014" cy="557886"/>
            </a:xfrm>
            <a:custGeom>
              <a:avLst/>
              <a:gdLst/>
              <a:ahLst/>
              <a:cxnLst/>
              <a:rect l="l" t="t" r="r" b="b"/>
              <a:pathLst>
                <a:path w="29956" h="25553" fill="none" extrusionOk="0">
                  <a:moveTo>
                    <a:pt x="1" y="2202"/>
                  </a:moveTo>
                  <a:cubicBezTo>
                    <a:pt x="5404" y="6939"/>
                    <a:pt x="26953" y="25552"/>
                    <a:pt x="28354" y="25552"/>
                  </a:cubicBezTo>
                  <a:cubicBezTo>
                    <a:pt x="29955" y="25552"/>
                    <a:pt x="27687" y="22917"/>
                    <a:pt x="26520" y="21583"/>
                  </a:cubicBezTo>
                  <a:cubicBezTo>
                    <a:pt x="25352" y="20215"/>
                    <a:pt x="14244" y="11209"/>
                    <a:pt x="11175" y="6205"/>
                  </a:cubicBezTo>
                  <a:cubicBezTo>
                    <a:pt x="9407" y="3403"/>
                    <a:pt x="6839" y="1235"/>
                    <a:pt x="377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1770723" y="1809962"/>
              <a:ext cx="605219" cy="302970"/>
            </a:xfrm>
            <a:custGeom>
              <a:avLst/>
              <a:gdLst/>
              <a:ahLst/>
              <a:cxnLst/>
              <a:rect l="l" t="t" r="r" b="b"/>
              <a:pathLst>
                <a:path w="27721" h="13877" fill="none" extrusionOk="0">
                  <a:moveTo>
                    <a:pt x="27721" y="13877"/>
                  </a:moveTo>
                  <a:lnTo>
                    <a:pt x="21783" y="13543"/>
                  </a:lnTo>
                  <a:lnTo>
                    <a:pt x="18614" y="13343"/>
                  </a:lnTo>
                  <a:lnTo>
                    <a:pt x="11142" y="12909"/>
                  </a:lnTo>
                  <a:lnTo>
                    <a:pt x="8007" y="12743"/>
                  </a:lnTo>
                  <a:lnTo>
                    <a:pt x="1168" y="12309"/>
                  </a:lnTo>
                  <a:cubicBezTo>
                    <a:pt x="1168" y="12309"/>
                    <a:pt x="1" y="6071"/>
                    <a:pt x="2636" y="4403"/>
                  </a:cubicBezTo>
                  <a:cubicBezTo>
                    <a:pt x="4404" y="3269"/>
                    <a:pt x="9808" y="1735"/>
                    <a:pt x="13911" y="801"/>
                  </a:cubicBezTo>
                  <a:cubicBezTo>
                    <a:pt x="15379" y="434"/>
                    <a:pt x="16880" y="167"/>
                    <a:pt x="18414" y="33"/>
                  </a:cubicBezTo>
                  <a:cubicBezTo>
                    <a:pt x="19315" y="0"/>
                    <a:pt x="20249" y="67"/>
                    <a:pt x="21183" y="133"/>
                  </a:cubicBezTo>
                  <a:cubicBezTo>
                    <a:pt x="22517" y="267"/>
                    <a:pt x="23918" y="434"/>
                    <a:pt x="25052" y="567"/>
                  </a:cubicBezTo>
                  <a:cubicBezTo>
                    <a:pt x="25586" y="634"/>
                    <a:pt x="26487" y="667"/>
                    <a:pt x="26853" y="70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2190218" y="2110009"/>
              <a:ext cx="8755" cy="205378"/>
            </a:xfrm>
            <a:custGeom>
              <a:avLst/>
              <a:gdLst/>
              <a:ahLst/>
              <a:cxnLst/>
              <a:rect l="l" t="t" r="r" b="b"/>
              <a:pathLst>
                <a:path w="401" h="9407" fill="none" extrusionOk="0">
                  <a:moveTo>
                    <a:pt x="1" y="9407"/>
                  </a:moveTo>
                  <a:lnTo>
                    <a:pt x="401"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2098455" y="2284780"/>
              <a:ext cx="312445" cy="2200869"/>
            </a:xfrm>
            <a:custGeom>
              <a:avLst/>
              <a:gdLst/>
              <a:ahLst/>
              <a:cxnLst/>
              <a:rect l="l" t="t" r="r" b="b"/>
              <a:pathLst>
                <a:path w="14311" h="100807" fill="none" extrusionOk="0">
                  <a:moveTo>
                    <a:pt x="12443" y="1"/>
                  </a:moveTo>
                  <a:cubicBezTo>
                    <a:pt x="12776" y="28154"/>
                    <a:pt x="14311" y="100806"/>
                    <a:pt x="14311" y="100806"/>
                  </a:cubicBezTo>
                  <a:lnTo>
                    <a:pt x="1" y="100806"/>
                  </a:lnTo>
                  <a:lnTo>
                    <a:pt x="3570" y="9875"/>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1944796" y="1811228"/>
              <a:ext cx="288407" cy="280591"/>
            </a:xfrm>
            <a:custGeom>
              <a:avLst/>
              <a:gdLst/>
              <a:ahLst/>
              <a:cxnLst/>
              <a:rect l="l" t="t" r="r" b="b"/>
              <a:pathLst>
                <a:path w="13210" h="12852" extrusionOk="0">
                  <a:moveTo>
                    <a:pt x="10937" y="0"/>
                  </a:moveTo>
                  <a:cubicBezTo>
                    <a:pt x="10772" y="0"/>
                    <a:pt x="10607" y="3"/>
                    <a:pt x="10441" y="9"/>
                  </a:cubicBezTo>
                  <a:cubicBezTo>
                    <a:pt x="8907" y="142"/>
                    <a:pt x="7406" y="376"/>
                    <a:pt x="5938" y="776"/>
                  </a:cubicBezTo>
                  <a:cubicBezTo>
                    <a:pt x="3936" y="1577"/>
                    <a:pt x="1868" y="2577"/>
                    <a:pt x="1034" y="3578"/>
                  </a:cubicBezTo>
                  <a:cubicBezTo>
                    <a:pt x="34" y="5279"/>
                    <a:pt x="0" y="10116"/>
                    <a:pt x="34" y="12685"/>
                  </a:cubicBezTo>
                  <a:lnTo>
                    <a:pt x="3169" y="12851"/>
                  </a:lnTo>
                  <a:cubicBezTo>
                    <a:pt x="3103" y="10783"/>
                    <a:pt x="3069" y="5813"/>
                    <a:pt x="4070" y="4112"/>
                  </a:cubicBezTo>
                  <a:cubicBezTo>
                    <a:pt x="4804" y="2878"/>
                    <a:pt x="11509" y="676"/>
                    <a:pt x="13210" y="142"/>
                  </a:cubicBezTo>
                  <a:cubicBezTo>
                    <a:pt x="12469" y="60"/>
                    <a:pt x="11705" y="0"/>
                    <a:pt x="10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177119" y="1823061"/>
              <a:ext cx="179900" cy="282600"/>
            </a:xfrm>
            <a:custGeom>
              <a:avLst/>
              <a:gdLst/>
              <a:ahLst/>
              <a:cxnLst/>
              <a:rect l="l" t="t" r="r" b="b"/>
              <a:pathLst>
                <a:path w="8240" h="12944" extrusionOk="0">
                  <a:moveTo>
                    <a:pt x="6472" y="0"/>
                  </a:moveTo>
                  <a:cubicBezTo>
                    <a:pt x="6472" y="0"/>
                    <a:pt x="801" y="1902"/>
                    <a:pt x="401" y="3670"/>
                  </a:cubicBezTo>
                  <a:cubicBezTo>
                    <a:pt x="67" y="5071"/>
                    <a:pt x="0" y="10475"/>
                    <a:pt x="0" y="12743"/>
                  </a:cubicBezTo>
                  <a:lnTo>
                    <a:pt x="3169" y="12943"/>
                  </a:lnTo>
                  <a:cubicBezTo>
                    <a:pt x="3102" y="11142"/>
                    <a:pt x="2902" y="5671"/>
                    <a:pt x="3536" y="4037"/>
                  </a:cubicBezTo>
                  <a:cubicBezTo>
                    <a:pt x="4237" y="2102"/>
                    <a:pt x="8239" y="267"/>
                    <a:pt x="8239" y="267"/>
                  </a:cubicBezTo>
                  <a:lnTo>
                    <a:pt x="7839" y="201"/>
                  </a:lnTo>
                  <a:lnTo>
                    <a:pt x="6472" y="0"/>
                  </a:lnTo>
                  <a:close/>
                </a:path>
              </a:pathLst>
            </a:custGeom>
            <a:solidFill>
              <a:srgbClr val="DE4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2255040" y="2746521"/>
              <a:ext cx="127458" cy="316091"/>
            </a:xfrm>
            <a:custGeom>
              <a:avLst/>
              <a:gdLst/>
              <a:ahLst/>
              <a:cxnLst/>
              <a:rect l="l" t="t" r="r" b="b"/>
              <a:pathLst>
                <a:path w="5838" h="14478" fill="none" extrusionOk="0">
                  <a:moveTo>
                    <a:pt x="5604" y="0"/>
                  </a:moveTo>
                  <a:cubicBezTo>
                    <a:pt x="3736" y="401"/>
                    <a:pt x="1868" y="668"/>
                    <a:pt x="0" y="768"/>
                  </a:cubicBezTo>
                  <a:lnTo>
                    <a:pt x="0" y="14244"/>
                  </a:lnTo>
                  <a:cubicBezTo>
                    <a:pt x="1935" y="14477"/>
                    <a:pt x="3937" y="14377"/>
                    <a:pt x="5838" y="1391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1920037" y="3985901"/>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2112297" y="4401181"/>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2535416" y="4104758"/>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2801252" y="4377864"/>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3128242" y="4435393"/>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2059134" y="4404806"/>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2512121" y="4139712"/>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2481533" y="4293393"/>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2826731" y="4396793"/>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773568" y="4362581"/>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3126779" y="4415744"/>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3142084" y="4481286"/>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3082371" y="1196003"/>
              <a:ext cx="1551221" cy="497432"/>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888067" y="2500357"/>
              <a:ext cx="869567" cy="278954"/>
            </a:xfrm>
            <a:custGeom>
              <a:avLst/>
              <a:gdLst/>
              <a:ahLst/>
              <a:cxnLst/>
              <a:rect l="l" t="t" r="r" b="b"/>
              <a:pathLst>
                <a:path w="39829" h="12777" fill="none" extrusionOk="0">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754559" y="2177014"/>
              <a:ext cx="812060" cy="128179"/>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3361285" y="2184284"/>
              <a:ext cx="319016" cy="133309"/>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3361285" y="2282597"/>
              <a:ext cx="977376" cy="167543"/>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4142746" y="2463219"/>
              <a:ext cx="423878" cy="106346"/>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3833223" y="2445731"/>
              <a:ext cx="281858" cy="67768"/>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3361285" y="2445011"/>
              <a:ext cx="366349" cy="137676"/>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1440488" y="1112512"/>
              <a:ext cx="423880" cy="135979"/>
            </a:xfrm>
            <a:custGeom>
              <a:avLst/>
              <a:gdLst/>
              <a:ahLst/>
              <a:cxnLst/>
              <a:rect l="l" t="t" r="r" b="b"/>
              <a:pathLst>
                <a:path w="39829" h="12777" fill="none" extrusionOk="0">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3253165" y="3586277"/>
              <a:ext cx="416536" cy="133571"/>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668987" y="3829462"/>
              <a:ext cx="604501" cy="203419"/>
              <a:chOff x="538575" y="3826537"/>
              <a:chExt cx="604501" cy="203419"/>
            </a:xfrm>
          </p:grpSpPr>
          <p:sp>
            <p:nvSpPr>
              <p:cNvPr id="208" name="Google Shape;208;p28"/>
              <p:cNvSpPr/>
              <p:nvPr/>
            </p:nvSpPr>
            <p:spPr>
              <a:xfrm>
                <a:off x="735790" y="3826537"/>
                <a:ext cx="407285" cy="64273"/>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538575" y="3830183"/>
                <a:ext cx="160001" cy="66845"/>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1053527" y="3903588"/>
                <a:ext cx="89505" cy="4675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538575" y="3879481"/>
                <a:ext cx="490199" cy="84011"/>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930454" y="3970052"/>
                <a:ext cx="212594" cy="53325"/>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775238" y="3961283"/>
                <a:ext cx="141365" cy="33981"/>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538575" y="3960921"/>
                <a:ext cx="183741" cy="69035"/>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3039405" y="723887"/>
              <a:ext cx="368504" cy="123984"/>
              <a:chOff x="538575" y="3826537"/>
              <a:chExt cx="604501" cy="203419"/>
            </a:xfrm>
          </p:grpSpPr>
          <p:sp>
            <p:nvSpPr>
              <p:cNvPr id="216" name="Google Shape;216;p28"/>
              <p:cNvSpPr/>
              <p:nvPr/>
            </p:nvSpPr>
            <p:spPr>
              <a:xfrm>
                <a:off x="735790" y="3826537"/>
                <a:ext cx="407285" cy="64273"/>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538575" y="3830183"/>
                <a:ext cx="160001" cy="66845"/>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53527" y="3903588"/>
                <a:ext cx="89505" cy="4675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538575" y="3879481"/>
                <a:ext cx="490199" cy="84011"/>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930454" y="3970052"/>
                <a:ext cx="212594" cy="53325"/>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775238" y="3961283"/>
                <a:ext cx="141365" cy="33981"/>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538575" y="3960921"/>
                <a:ext cx="183741" cy="69035"/>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Google Shape;132;p28"/>
          <p:cNvSpPr txBox="1">
            <a:spLocks noGrp="1"/>
          </p:cNvSpPr>
          <p:nvPr>
            <p:ph type="ctrTitle"/>
          </p:nvPr>
        </p:nvSpPr>
        <p:spPr>
          <a:xfrm>
            <a:off x="101601" y="174171"/>
            <a:ext cx="8962570" cy="150630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dirty="0">
                <a:solidFill>
                  <a:srgbClr val="002060"/>
                </a:solidFill>
              </a:rPr>
              <a:t> Global Energy Consumption &amp; Renewable Generation</a:t>
            </a:r>
            <a:endParaRPr sz="4000" dirty="0">
              <a:solidFill>
                <a:srgbClr val="002060"/>
              </a:solidFill>
            </a:endParaRPr>
          </a:p>
        </p:txBody>
      </p:sp>
      <p:sp>
        <p:nvSpPr>
          <p:cNvPr id="134" name="Google Shape;134;p28"/>
          <p:cNvSpPr/>
          <p:nvPr/>
        </p:nvSpPr>
        <p:spPr>
          <a:xfrm>
            <a:off x="4399093" y="2337585"/>
            <a:ext cx="178459" cy="9324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2;p28">
            <a:extLst>
              <a:ext uri="{FF2B5EF4-FFF2-40B4-BE49-F238E27FC236}">
                <a16:creationId xmlns:a16="http://schemas.microsoft.com/office/drawing/2014/main" id="{C3750989-2946-DA8F-4A8C-0F9D4CFA34C1}"/>
              </a:ext>
            </a:extLst>
          </p:cNvPr>
          <p:cNvSpPr txBox="1">
            <a:spLocks/>
          </p:cNvSpPr>
          <p:nvPr/>
        </p:nvSpPr>
        <p:spPr>
          <a:xfrm>
            <a:off x="6343922" y="3403926"/>
            <a:ext cx="1876972" cy="150630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Fira Sans Extra Condensed SemiBol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rgbClr val="191919"/>
              </a:buClr>
              <a:buSzPts val="5200"/>
              <a:buFont typeface="Fira Sans Extra Condensed SemiBold"/>
              <a:buNone/>
              <a:defRPr sz="5200" b="0" i="0" u="none" strike="noStrike" cap="none">
                <a:solidFill>
                  <a:srgbClr val="191919"/>
                </a:solidFill>
                <a:latin typeface="Fira Sans Extra Condensed SemiBold"/>
                <a:ea typeface="Fira Sans Extra Condensed SemiBold"/>
                <a:cs typeface="Fira Sans Extra Condensed SemiBold"/>
                <a:sym typeface="Fira Sans Extra Condensed SemiBold"/>
              </a:defRPr>
            </a:lvl9pPr>
          </a:lstStyle>
          <a:p>
            <a:pPr algn="l">
              <a:lnSpc>
                <a:spcPct val="150000"/>
              </a:lnSpc>
            </a:pPr>
            <a:r>
              <a:rPr lang="en-US" sz="2000" dirty="0">
                <a:solidFill>
                  <a:srgbClr val="002060"/>
                </a:solidFill>
              </a:rPr>
              <a:t>Presented By: </a:t>
            </a:r>
          </a:p>
          <a:p>
            <a:pPr algn="l">
              <a:lnSpc>
                <a:spcPct val="150000"/>
              </a:lnSpc>
            </a:pPr>
            <a:r>
              <a:rPr lang="en-US" sz="1600" dirty="0">
                <a:solidFill>
                  <a:schemeClr val="bg2">
                    <a:lumMod val="50000"/>
                  </a:schemeClr>
                </a:solidFill>
              </a:rPr>
              <a:t>Verina Fouad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8AFAB54C-31DE-4FD2-68DB-E856A5BF8985}"/>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C185E5E6-2E9A-CC18-7CE1-2F70FBE3D1CF}"/>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B30AC90-8C78-C269-9206-313D80F433E7}"/>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3" name="TextBox 2">
            <a:extLst>
              <a:ext uri="{FF2B5EF4-FFF2-40B4-BE49-F238E27FC236}">
                <a16:creationId xmlns:a16="http://schemas.microsoft.com/office/drawing/2014/main" id="{218D3C1F-0209-BD18-4558-2CC8380106EB}"/>
              </a:ext>
            </a:extLst>
          </p:cNvPr>
          <p:cNvSpPr txBox="1"/>
          <p:nvPr/>
        </p:nvSpPr>
        <p:spPr>
          <a:xfrm>
            <a:off x="362859" y="1273343"/>
            <a:ext cx="3701143" cy="369332"/>
          </a:xfrm>
          <a:prstGeom prst="rect">
            <a:avLst/>
          </a:prstGeom>
          <a:noFill/>
        </p:spPr>
        <p:txBody>
          <a:bodyPr wrap="square" rtlCol="0">
            <a:spAutoFit/>
          </a:bodyPr>
          <a:lstStyle/>
          <a:p>
            <a:r>
              <a:rPr lang="en-US" dirty="0"/>
              <a:t>Divided table One into Two Tables:</a:t>
            </a:r>
          </a:p>
        </p:txBody>
      </p:sp>
      <p:pic>
        <p:nvPicPr>
          <p:cNvPr id="4" name="Picture 3">
            <a:extLst>
              <a:ext uri="{FF2B5EF4-FFF2-40B4-BE49-F238E27FC236}">
                <a16:creationId xmlns:a16="http://schemas.microsoft.com/office/drawing/2014/main" id="{3526FA3D-CF75-5D93-C08F-3C0F3D17199C}"/>
              </a:ext>
            </a:extLst>
          </p:cNvPr>
          <p:cNvPicPr>
            <a:picLocks noChangeAspect="1"/>
          </p:cNvPicPr>
          <p:nvPr/>
        </p:nvPicPr>
        <p:blipFill>
          <a:blip r:embed="rId3"/>
          <a:stretch>
            <a:fillRect/>
          </a:stretch>
        </p:blipFill>
        <p:spPr>
          <a:xfrm>
            <a:off x="108856" y="1737513"/>
            <a:ext cx="8406493" cy="2834941"/>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AB854400-A15B-9227-DB03-48BBA6BECC83}"/>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0850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1CC5D0AC-ED3F-F0C5-CBDD-8DBD6A712931}"/>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02180F92-9966-8406-862F-1353289B334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A9F7440-4CA7-DE14-C787-90BA4F0F77BF}"/>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3" name="TextBox 2">
            <a:extLst>
              <a:ext uri="{FF2B5EF4-FFF2-40B4-BE49-F238E27FC236}">
                <a16:creationId xmlns:a16="http://schemas.microsoft.com/office/drawing/2014/main" id="{A3CC304C-E68D-9B9F-385A-2724DC64CFF3}"/>
              </a:ext>
            </a:extLst>
          </p:cNvPr>
          <p:cNvSpPr txBox="1"/>
          <p:nvPr/>
        </p:nvSpPr>
        <p:spPr>
          <a:xfrm>
            <a:off x="362859" y="1273343"/>
            <a:ext cx="3701143" cy="369332"/>
          </a:xfrm>
          <a:prstGeom prst="rect">
            <a:avLst/>
          </a:prstGeom>
          <a:noFill/>
        </p:spPr>
        <p:txBody>
          <a:bodyPr wrap="square" rtlCol="0">
            <a:spAutoFit/>
          </a:bodyPr>
          <a:lstStyle/>
          <a:p>
            <a:r>
              <a:rPr lang="en-US" dirty="0"/>
              <a:t>Compare the new Two Tables:</a:t>
            </a:r>
          </a:p>
        </p:txBody>
      </p:sp>
      <p:pic>
        <p:nvPicPr>
          <p:cNvPr id="5" name="Picture 4">
            <a:extLst>
              <a:ext uri="{FF2B5EF4-FFF2-40B4-BE49-F238E27FC236}">
                <a16:creationId xmlns:a16="http://schemas.microsoft.com/office/drawing/2014/main" id="{2DCD805C-9C75-08B5-F387-BD23DCF851C4}"/>
              </a:ext>
            </a:extLst>
          </p:cNvPr>
          <p:cNvPicPr>
            <a:picLocks noChangeAspect="1"/>
          </p:cNvPicPr>
          <p:nvPr/>
        </p:nvPicPr>
        <p:blipFill>
          <a:blip r:embed="rId3"/>
          <a:stretch>
            <a:fillRect/>
          </a:stretch>
        </p:blipFill>
        <p:spPr>
          <a:xfrm>
            <a:off x="7258" y="1582056"/>
            <a:ext cx="9144000" cy="3182669"/>
          </a:xfrm>
          <a:prstGeom prst="rect">
            <a:avLst/>
          </a:prstGeom>
        </p:spPr>
      </p:pic>
      <p:pic>
        <p:nvPicPr>
          <p:cNvPr id="6" name="Picture 5" descr="A yellow and blue snake logo&#10;&#10;Description automatically generated">
            <a:extLst>
              <a:ext uri="{FF2B5EF4-FFF2-40B4-BE49-F238E27FC236}">
                <a16:creationId xmlns:a16="http://schemas.microsoft.com/office/drawing/2014/main" id="{FE8D56CA-F5A5-C240-E7FA-C2737428575D}"/>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86502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7137CAD2-F2D6-EC47-2F3D-B70EB3E17F9A}"/>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80B127F6-E8D2-F3BD-62FD-D747A97B1370}"/>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A3D0473-9B8D-349F-5FE4-C3B46B6F6878}"/>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pic>
        <p:nvPicPr>
          <p:cNvPr id="4" name="Picture 3">
            <a:extLst>
              <a:ext uri="{FF2B5EF4-FFF2-40B4-BE49-F238E27FC236}">
                <a16:creationId xmlns:a16="http://schemas.microsoft.com/office/drawing/2014/main" id="{92CE4809-4700-0E1C-7334-615B6071322F}"/>
              </a:ext>
            </a:extLst>
          </p:cNvPr>
          <p:cNvPicPr>
            <a:picLocks noChangeAspect="1"/>
          </p:cNvPicPr>
          <p:nvPr/>
        </p:nvPicPr>
        <p:blipFill>
          <a:blip r:embed="rId3"/>
          <a:stretch>
            <a:fillRect/>
          </a:stretch>
        </p:blipFill>
        <p:spPr>
          <a:xfrm>
            <a:off x="-1" y="1846893"/>
            <a:ext cx="9144000" cy="2948522"/>
          </a:xfrm>
          <a:prstGeom prst="rect">
            <a:avLst/>
          </a:prstGeom>
        </p:spPr>
      </p:pic>
      <p:sp>
        <p:nvSpPr>
          <p:cNvPr id="6" name="TextBox 5">
            <a:extLst>
              <a:ext uri="{FF2B5EF4-FFF2-40B4-BE49-F238E27FC236}">
                <a16:creationId xmlns:a16="http://schemas.microsoft.com/office/drawing/2014/main" id="{A9CB8636-415B-F0A2-D78D-A727D877ECA0}"/>
              </a:ext>
            </a:extLst>
          </p:cNvPr>
          <p:cNvSpPr txBox="1"/>
          <p:nvPr/>
        </p:nvSpPr>
        <p:spPr>
          <a:xfrm>
            <a:off x="217715" y="1224783"/>
            <a:ext cx="3701143" cy="369332"/>
          </a:xfrm>
          <a:prstGeom prst="rect">
            <a:avLst/>
          </a:prstGeom>
          <a:noFill/>
        </p:spPr>
        <p:txBody>
          <a:bodyPr wrap="square" rtlCol="0">
            <a:spAutoFit/>
          </a:bodyPr>
          <a:lstStyle/>
          <a:p>
            <a:r>
              <a:rPr lang="en-US" dirty="0"/>
              <a:t>Compare the new Two Tables:</a:t>
            </a:r>
          </a:p>
        </p:txBody>
      </p:sp>
      <p:pic>
        <p:nvPicPr>
          <p:cNvPr id="7" name="Picture 6" descr="A yellow and blue snake logo&#10;&#10;Description automatically generated">
            <a:extLst>
              <a:ext uri="{FF2B5EF4-FFF2-40B4-BE49-F238E27FC236}">
                <a16:creationId xmlns:a16="http://schemas.microsoft.com/office/drawing/2014/main" id="{4CD04D0F-C6A3-C605-ED51-B7434EC1CAAC}"/>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61630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90F98E33-C905-C2AB-E526-54BA90DE56A8}"/>
            </a:ext>
          </a:extLst>
        </p:cNvPr>
        <p:cNvGrpSpPr/>
        <p:nvPr/>
      </p:nvGrpSpPr>
      <p:grpSpPr>
        <a:xfrm>
          <a:off x="0" y="0"/>
          <a:ext cx="0" cy="0"/>
          <a:chOff x="0" y="0"/>
          <a:chExt cx="0" cy="0"/>
        </a:xfrm>
      </p:grpSpPr>
      <p:grpSp>
        <p:nvGrpSpPr>
          <p:cNvPr id="8" name="Google Shape;1448;p38">
            <a:extLst>
              <a:ext uri="{FF2B5EF4-FFF2-40B4-BE49-F238E27FC236}">
                <a16:creationId xmlns:a16="http://schemas.microsoft.com/office/drawing/2014/main" id="{F1B76BE3-B6D6-39DA-33F1-B9D8EE59C9DE}"/>
              </a:ext>
            </a:extLst>
          </p:cNvPr>
          <p:cNvGrpSpPr/>
          <p:nvPr/>
        </p:nvGrpSpPr>
        <p:grpSpPr>
          <a:xfrm>
            <a:off x="5536517" y="1161666"/>
            <a:ext cx="3457502" cy="3177335"/>
            <a:chOff x="721175" y="1739125"/>
            <a:chExt cx="2249367" cy="2067097"/>
          </a:xfrm>
        </p:grpSpPr>
        <p:sp>
          <p:nvSpPr>
            <p:cNvPr id="9" name="Google Shape;1449;p38">
              <a:extLst>
                <a:ext uri="{FF2B5EF4-FFF2-40B4-BE49-F238E27FC236}">
                  <a16:creationId xmlns:a16="http://schemas.microsoft.com/office/drawing/2014/main" id="{B54B363E-9E87-0F50-AEDA-862369B58365}"/>
                </a:ext>
              </a:extLst>
            </p:cNvPr>
            <p:cNvSpPr/>
            <p:nvPr/>
          </p:nvSpPr>
          <p:spPr>
            <a:xfrm>
              <a:off x="721175" y="1815947"/>
              <a:ext cx="2159034" cy="1794888"/>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0;p38">
              <a:extLst>
                <a:ext uri="{FF2B5EF4-FFF2-40B4-BE49-F238E27FC236}">
                  <a16:creationId xmlns:a16="http://schemas.microsoft.com/office/drawing/2014/main" id="{F737E53B-C72F-C284-63BF-21C2DBC41402}"/>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1;p38">
              <a:extLst>
                <a:ext uri="{FF2B5EF4-FFF2-40B4-BE49-F238E27FC236}">
                  <a16:creationId xmlns:a16="http://schemas.microsoft.com/office/drawing/2014/main" id="{9853DBBD-D51C-F1FE-95D5-279F745F5A5A}"/>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2;p38">
              <a:extLst>
                <a:ext uri="{FF2B5EF4-FFF2-40B4-BE49-F238E27FC236}">
                  <a16:creationId xmlns:a16="http://schemas.microsoft.com/office/drawing/2014/main" id="{048F6836-823C-2D4F-7520-ECC629B78C75}"/>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3;p38">
              <a:extLst>
                <a:ext uri="{FF2B5EF4-FFF2-40B4-BE49-F238E27FC236}">
                  <a16:creationId xmlns:a16="http://schemas.microsoft.com/office/drawing/2014/main" id="{46ED97DA-B45E-F9D9-26D2-DA1BB95313DE}"/>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54;p38">
              <a:extLst>
                <a:ext uri="{FF2B5EF4-FFF2-40B4-BE49-F238E27FC236}">
                  <a16:creationId xmlns:a16="http://schemas.microsoft.com/office/drawing/2014/main" id="{596D255D-7E7C-98C9-F646-0CB98B500C1A}"/>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5;p38">
              <a:extLst>
                <a:ext uri="{FF2B5EF4-FFF2-40B4-BE49-F238E27FC236}">
                  <a16:creationId xmlns:a16="http://schemas.microsoft.com/office/drawing/2014/main" id="{6A606BDD-646A-0B8C-8EAF-1A0B9C58F329}"/>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6;p38">
              <a:extLst>
                <a:ext uri="{FF2B5EF4-FFF2-40B4-BE49-F238E27FC236}">
                  <a16:creationId xmlns:a16="http://schemas.microsoft.com/office/drawing/2014/main" id="{FD571CCC-1103-BAB8-980C-F55441526F3C}"/>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7;p38">
              <a:extLst>
                <a:ext uri="{FF2B5EF4-FFF2-40B4-BE49-F238E27FC236}">
                  <a16:creationId xmlns:a16="http://schemas.microsoft.com/office/drawing/2014/main" id="{82E79CC8-F4EB-4EDE-B419-FE2E1257F0CB}"/>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8;p38">
              <a:extLst>
                <a:ext uri="{FF2B5EF4-FFF2-40B4-BE49-F238E27FC236}">
                  <a16:creationId xmlns:a16="http://schemas.microsoft.com/office/drawing/2014/main" id="{8C31F25B-1682-99F6-39BF-05527BBFAA56}"/>
                </a:ext>
              </a:extLst>
            </p:cNvPr>
            <p:cNvSpPr/>
            <p:nvPr/>
          </p:nvSpPr>
          <p:spPr>
            <a:xfrm>
              <a:off x="118530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459;p38">
              <a:extLst>
                <a:ext uri="{FF2B5EF4-FFF2-40B4-BE49-F238E27FC236}">
                  <a16:creationId xmlns:a16="http://schemas.microsoft.com/office/drawing/2014/main" id="{61128B53-CD68-2F0F-895E-2E775BF5DD91}"/>
                </a:ext>
              </a:extLst>
            </p:cNvPr>
            <p:cNvGrpSpPr/>
            <p:nvPr/>
          </p:nvGrpSpPr>
          <p:grpSpPr>
            <a:xfrm>
              <a:off x="1042363" y="2259525"/>
              <a:ext cx="433266" cy="911901"/>
              <a:chOff x="2039125" y="1812575"/>
              <a:chExt cx="899825" cy="1893875"/>
            </a:xfrm>
          </p:grpSpPr>
          <p:sp>
            <p:nvSpPr>
              <p:cNvPr id="173" name="Google Shape;1460;p38">
                <a:extLst>
                  <a:ext uri="{FF2B5EF4-FFF2-40B4-BE49-F238E27FC236}">
                    <a16:creationId xmlns:a16="http://schemas.microsoft.com/office/drawing/2014/main" id="{AB058E3D-F6FF-4342-D1DD-7A9EF3A032B2}"/>
                  </a:ext>
                </a:extLst>
              </p:cNvPr>
              <p:cNvSpPr/>
              <p:nvPr/>
            </p:nvSpPr>
            <p:spPr>
              <a:xfrm>
                <a:off x="2337675" y="2071100"/>
                <a:ext cx="45050" cy="190975"/>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61;p38">
                <a:extLst>
                  <a:ext uri="{FF2B5EF4-FFF2-40B4-BE49-F238E27FC236}">
                    <a16:creationId xmlns:a16="http://schemas.microsoft.com/office/drawing/2014/main" id="{3C88AFA2-E527-B4B7-5B4F-C754C4970919}"/>
                  </a:ext>
                </a:extLst>
              </p:cNvPr>
              <p:cNvSpPr/>
              <p:nvPr/>
            </p:nvSpPr>
            <p:spPr>
              <a:xfrm>
                <a:off x="2383550" y="2426350"/>
                <a:ext cx="8350" cy="1280100"/>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62;p38">
                <a:extLst>
                  <a:ext uri="{FF2B5EF4-FFF2-40B4-BE49-F238E27FC236}">
                    <a16:creationId xmlns:a16="http://schemas.microsoft.com/office/drawing/2014/main" id="{4820BFD4-7E57-2BF3-7FB1-D70CA570ABDA}"/>
                  </a:ext>
                </a:extLst>
              </p:cNvPr>
              <p:cNvSpPr/>
              <p:nvPr/>
            </p:nvSpPr>
            <p:spPr>
              <a:xfrm>
                <a:off x="2327675" y="2477225"/>
                <a:ext cx="7525" cy="1229225"/>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63;p38">
                <a:extLst>
                  <a:ext uri="{FF2B5EF4-FFF2-40B4-BE49-F238E27FC236}">
                    <a16:creationId xmlns:a16="http://schemas.microsoft.com/office/drawing/2014/main" id="{1F12A50B-F098-12E8-10BB-CE2577EE06BF}"/>
                  </a:ext>
                </a:extLst>
              </p:cNvPr>
              <p:cNvSpPr/>
              <p:nvPr/>
            </p:nvSpPr>
            <p:spPr>
              <a:xfrm>
                <a:off x="2039125" y="1812575"/>
                <a:ext cx="899825" cy="954050"/>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64;p38">
                <a:extLst>
                  <a:ext uri="{FF2B5EF4-FFF2-40B4-BE49-F238E27FC236}">
                    <a16:creationId xmlns:a16="http://schemas.microsoft.com/office/drawing/2014/main" id="{F1B50D1A-D49C-40B8-D535-C766FA885116}"/>
                  </a:ext>
                </a:extLst>
              </p:cNvPr>
              <p:cNvSpPr/>
              <p:nvPr/>
            </p:nvSpPr>
            <p:spPr>
              <a:xfrm>
                <a:off x="2378525" y="2312100"/>
                <a:ext cx="27550" cy="26700"/>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5;p38">
              <a:extLst>
                <a:ext uri="{FF2B5EF4-FFF2-40B4-BE49-F238E27FC236}">
                  <a16:creationId xmlns:a16="http://schemas.microsoft.com/office/drawing/2014/main" id="{2F9B5A22-A22E-2C43-4432-9F8D03F4E96C}"/>
                </a:ext>
              </a:extLst>
            </p:cNvPr>
            <p:cNvSpPr/>
            <p:nvPr/>
          </p:nvSpPr>
          <p:spPr>
            <a:xfrm>
              <a:off x="1400531" y="2673084"/>
              <a:ext cx="17274" cy="73489"/>
            </a:xfrm>
            <a:custGeom>
              <a:avLst/>
              <a:gdLst/>
              <a:ahLst/>
              <a:cxnLst/>
              <a:rect l="l" t="t" r="r" b="b"/>
              <a:pathLst>
                <a:path w="1435" h="6105" fill="none" extrusionOk="0">
                  <a:moveTo>
                    <a:pt x="1435" y="6105"/>
                  </a:moveTo>
                  <a:lnTo>
                    <a:pt x="1401" y="934"/>
                  </a:lnTo>
                  <a:cubicBezTo>
                    <a:pt x="1401" y="0"/>
                    <a:pt x="0" y="0"/>
                    <a:pt x="0" y="934"/>
                  </a:cubicBezTo>
                  <a:lnTo>
                    <a:pt x="0"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6;p38">
              <a:extLst>
                <a:ext uri="{FF2B5EF4-FFF2-40B4-BE49-F238E27FC236}">
                  <a16:creationId xmlns:a16="http://schemas.microsoft.com/office/drawing/2014/main" id="{25374F8F-CCF4-5AE9-AE12-74EA81BFAE37}"/>
                </a:ext>
              </a:extLst>
            </p:cNvPr>
            <p:cNvSpPr/>
            <p:nvPr/>
          </p:nvSpPr>
          <p:spPr>
            <a:xfrm>
              <a:off x="1399725"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7;p38">
              <a:extLst>
                <a:ext uri="{FF2B5EF4-FFF2-40B4-BE49-F238E27FC236}">
                  <a16:creationId xmlns:a16="http://schemas.microsoft.com/office/drawing/2014/main" id="{02F3FEF8-7789-8F8D-9CDB-3349C9DE7667}"/>
                </a:ext>
              </a:extLst>
            </p:cNvPr>
            <p:cNvSpPr/>
            <p:nvPr/>
          </p:nvSpPr>
          <p:spPr>
            <a:xfrm>
              <a:off x="1418190" y="2809201"/>
              <a:ext cx="2829" cy="487483"/>
            </a:xfrm>
            <a:custGeom>
              <a:avLst/>
              <a:gdLst/>
              <a:ahLst/>
              <a:cxnLst/>
              <a:rect l="l" t="t" r="r" b="b"/>
              <a:pathLst>
                <a:path w="235" h="40497" fill="none" extrusionOk="0">
                  <a:moveTo>
                    <a:pt x="234" y="40496"/>
                  </a:moveTo>
                  <a:lnTo>
                    <a:pt x="1"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8;p38">
              <a:extLst>
                <a:ext uri="{FF2B5EF4-FFF2-40B4-BE49-F238E27FC236}">
                  <a16:creationId xmlns:a16="http://schemas.microsoft.com/office/drawing/2014/main" id="{DFBCF7C5-C00F-CF89-0476-667BB4897D37}"/>
                </a:ext>
              </a:extLst>
            </p:cNvPr>
            <p:cNvSpPr/>
            <p:nvPr/>
          </p:nvSpPr>
          <p:spPr>
            <a:xfrm>
              <a:off x="1396511" y="2828472"/>
              <a:ext cx="3226" cy="468211"/>
            </a:xfrm>
            <a:custGeom>
              <a:avLst/>
              <a:gdLst/>
              <a:ahLst/>
              <a:cxnLst/>
              <a:rect l="l" t="t" r="r" b="b"/>
              <a:pathLst>
                <a:path w="268" h="38896" fill="none" extrusionOk="0">
                  <a:moveTo>
                    <a:pt x="267" y="1"/>
                  </a:moveTo>
                  <a:lnTo>
                    <a:pt x="1"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9;p38">
              <a:extLst>
                <a:ext uri="{FF2B5EF4-FFF2-40B4-BE49-F238E27FC236}">
                  <a16:creationId xmlns:a16="http://schemas.microsoft.com/office/drawing/2014/main" id="{6EA91034-F9EB-4266-6BE1-706AC06F41BE}"/>
                </a:ext>
              </a:extLst>
            </p:cNvPr>
            <p:cNvSpPr/>
            <p:nvPr/>
          </p:nvSpPr>
          <p:spPr>
            <a:xfrm>
              <a:off x="1285694" y="2577520"/>
              <a:ext cx="341311" cy="362196"/>
            </a:xfrm>
            <a:custGeom>
              <a:avLst/>
              <a:gdLst/>
              <a:ahLst/>
              <a:cxnLst/>
              <a:rect l="l" t="t" r="r" b="b"/>
              <a:pathLst>
                <a:path w="28354" h="30089" fill="none" extrusionOk="0">
                  <a:moveTo>
                    <a:pt x="27987" y="17646"/>
                  </a:moveTo>
                  <a:lnTo>
                    <a:pt x="13009" y="14444"/>
                  </a:lnTo>
                  <a:lnTo>
                    <a:pt x="12175" y="15578"/>
                  </a:lnTo>
                  <a:lnTo>
                    <a:pt x="11575" y="15545"/>
                  </a:lnTo>
                  <a:lnTo>
                    <a:pt x="5237" y="334"/>
                  </a:lnTo>
                  <a:cubicBezTo>
                    <a:pt x="5170" y="134"/>
                    <a:pt x="4904" y="0"/>
                    <a:pt x="4670" y="100"/>
                  </a:cubicBezTo>
                  <a:cubicBezTo>
                    <a:pt x="4470" y="200"/>
                    <a:pt x="4370" y="434"/>
                    <a:pt x="4403" y="634"/>
                  </a:cubicBezTo>
                  <a:lnTo>
                    <a:pt x="8806" y="15311"/>
                  </a:lnTo>
                  <a:lnTo>
                    <a:pt x="10207" y="15478"/>
                  </a:lnTo>
                  <a:lnTo>
                    <a:pt x="10441" y="16012"/>
                  </a:lnTo>
                  <a:lnTo>
                    <a:pt x="400" y="29054"/>
                  </a:lnTo>
                  <a:cubicBezTo>
                    <a:pt x="0" y="29521"/>
                    <a:pt x="667" y="30089"/>
                    <a:pt x="1067" y="29622"/>
                  </a:cubicBezTo>
                  <a:lnTo>
                    <a:pt x="11642" y="18547"/>
                  </a:lnTo>
                  <a:lnTo>
                    <a:pt x="11075" y="17246"/>
                  </a:lnTo>
                  <a:lnTo>
                    <a:pt x="11442" y="16779"/>
                  </a:lnTo>
                  <a:lnTo>
                    <a:pt x="27853" y="18480"/>
                  </a:lnTo>
                  <a:cubicBezTo>
                    <a:pt x="28087" y="18514"/>
                    <a:pt x="28320" y="18347"/>
                    <a:pt x="28320" y="18113"/>
                  </a:cubicBezTo>
                  <a:cubicBezTo>
                    <a:pt x="28354" y="17880"/>
                    <a:pt x="28220" y="17680"/>
                    <a:pt x="27987"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70;p38">
              <a:extLst>
                <a:ext uri="{FF2B5EF4-FFF2-40B4-BE49-F238E27FC236}">
                  <a16:creationId xmlns:a16="http://schemas.microsoft.com/office/drawing/2014/main" id="{7D7A8AB0-FF45-D85A-23D5-8E4625F0333C}"/>
                </a:ext>
              </a:extLst>
            </p:cNvPr>
            <p:cNvSpPr/>
            <p:nvPr/>
          </p:nvSpPr>
          <p:spPr>
            <a:xfrm>
              <a:off x="1414988" y="2765831"/>
              <a:ext cx="11652" cy="11664"/>
            </a:xfrm>
            <a:custGeom>
              <a:avLst/>
              <a:gdLst/>
              <a:ahLst/>
              <a:cxnLst/>
              <a:rect l="l" t="t" r="r" b="b"/>
              <a:pathLst>
                <a:path w="968" h="969" fill="none" extrusionOk="0">
                  <a:moveTo>
                    <a:pt x="967" y="401"/>
                  </a:moveTo>
                  <a:cubicBezTo>
                    <a:pt x="967" y="768"/>
                    <a:pt x="534" y="968"/>
                    <a:pt x="267" y="701"/>
                  </a:cubicBezTo>
                  <a:cubicBezTo>
                    <a:pt x="0" y="435"/>
                    <a:pt x="167" y="1"/>
                    <a:pt x="567" y="1"/>
                  </a:cubicBezTo>
                  <a:cubicBezTo>
                    <a:pt x="767" y="1"/>
                    <a:pt x="967" y="168"/>
                    <a:pt x="967"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1;p38">
              <a:extLst>
                <a:ext uri="{FF2B5EF4-FFF2-40B4-BE49-F238E27FC236}">
                  <a16:creationId xmlns:a16="http://schemas.microsoft.com/office/drawing/2014/main" id="{34CBADC0-8809-C5B3-B0F2-61B103794043}"/>
                </a:ext>
              </a:extLst>
            </p:cNvPr>
            <p:cNvSpPr/>
            <p:nvPr/>
          </p:nvSpPr>
          <p:spPr>
            <a:xfrm>
              <a:off x="2518796" y="2383985"/>
              <a:ext cx="21704" cy="91954"/>
            </a:xfrm>
            <a:custGeom>
              <a:avLst/>
              <a:gdLst/>
              <a:ahLst/>
              <a:cxnLst/>
              <a:rect l="l" t="t" r="r" b="b"/>
              <a:pathLst>
                <a:path w="1803" h="7639" fill="none" extrusionOk="0">
                  <a:moveTo>
                    <a:pt x="1" y="7639"/>
                  </a:moveTo>
                  <a:lnTo>
                    <a:pt x="34" y="1134"/>
                  </a:lnTo>
                  <a:cubicBezTo>
                    <a:pt x="101" y="0"/>
                    <a:pt x="1735" y="0"/>
                    <a:pt x="1802" y="1134"/>
                  </a:cubicBezTo>
                  <a:lnTo>
                    <a:pt x="1802"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72;p38">
              <a:extLst>
                <a:ext uri="{FF2B5EF4-FFF2-40B4-BE49-F238E27FC236}">
                  <a16:creationId xmlns:a16="http://schemas.microsoft.com/office/drawing/2014/main" id="{6430DED7-491A-62D0-5233-88E0F3F8938B}"/>
                </a:ext>
              </a:extLst>
            </p:cNvPr>
            <p:cNvSpPr/>
            <p:nvPr/>
          </p:nvSpPr>
          <p:spPr>
            <a:xfrm>
              <a:off x="254128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73;p38">
              <a:extLst>
                <a:ext uri="{FF2B5EF4-FFF2-40B4-BE49-F238E27FC236}">
                  <a16:creationId xmlns:a16="http://schemas.microsoft.com/office/drawing/2014/main" id="{CF9595C3-80B3-8AB3-E5F9-C36769E94DF4}"/>
                </a:ext>
              </a:extLst>
            </p:cNvPr>
            <p:cNvSpPr/>
            <p:nvPr/>
          </p:nvSpPr>
          <p:spPr>
            <a:xfrm>
              <a:off x="2514379" y="2555034"/>
              <a:ext cx="4033" cy="616368"/>
            </a:xfrm>
            <a:custGeom>
              <a:avLst/>
              <a:gdLst/>
              <a:ahLst/>
              <a:cxnLst/>
              <a:rect l="l" t="t" r="r" b="b"/>
              <a:pathLst>
                <a:path w="335" h="51204" fill="none" extrusionOk="0">
                  <a:moveTo>
                    <a:pt x="1" y="51204"/>
                  </a:moveTo>
                  <a:lnTo>
                    <a:pt x="334"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74;p38">
              <a:extLst>
                <a:ext uri="{FF2B5EF4-FFF2-40B4-BE49-F238E27FC236}">
                  <a16:creationId xmlns:a16="http://schemas.microsoft.com/office/drawing/2014/main" id="{E502AA85-8A63-B4BC-0236-D2B5E5933BF8}"/>
                </a:ext>
              </a:extLst>
            </p:cNvPr>
            <p:cNvSpPr/>
            <p:nvPr/>
          </p:nvSpPr>
          <p:spPr>
            <a:xfrm>
              <a:off x="2541692" y="2579530"/>
              <a:ext cx="4021" cy="591872"/>
            </a:xfrm>
            <a:custGeom>
              <a:avLst/>
              <a:gdLst/>
              <a:ahLst/>
              <a:cxnLst/>
              <a:rect l="l" t="t" r="r" b="b"/>
              <a:pathLst>
                <a:path w="334" h="49169" fill="none" extrusionOk="0">
                  <a:moveTo>
                    <a:pt x="0" y="0"/>
                  </a:moveTo>
                  <a:lnTo>
                    <a:pt x="334"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75;p38">
              <a:extLst>
                <a:ext uri="{FF2B5EF4-FFF2-40B4-BE49-F238E27FC236}">
                  <a16:creationId xmlns:a16="http://schemas.microsoft.com/office/drawing/2014/main" id="{E0AD8758-6235-EE45-5FE7-E118499EF3BA}"/>
                </a:ext>
              </a:extLst>
            </p:cNvPr>
            <p:cNvSpPr/>
            <p:nvPr/>
          </p:nvSpPr>
          <p:spPr>
            <a:xfrm>
              <a:off x="2251782" y="2259508"/>
              <a:ext cx="432459" cy="459375"/>
            </a:xfrm>
            <a:custGeom>
              <a:avLst/>
              <a:gdLst/>
              <a:ahLst/>
              <a:cxnLst/>
              <a:rect l="l" t="t" r="r" b="b"/>
              <a:pathLst>
                <a:path w="35926" h="38162" fill="none" extrusionOk="0">
                  <a:moveTo>
                    <a:pt x="667" y="22517"/>
                  </a:moveTo>
                  <a:lnTo>
                    <a:pt x="19614" y="18447"/>
                  </a:lnTo>
                  <a:lnTo>
                    <a:pt x="20648" y="19915"/>
                  </a:lnTo>
                  <a:lnTo>
                    <a:pt x="21416" y="19848"/>
                  </a:lnTo>
                  <a:lnTo>
                    <a:pt x="29421" y="668"/>
                  </a:lnTo>
                  <a:cubicBezTo>
                    <a:pt x="29688" y="0"/>
                    <a:pt x="30656" y="367"/>
                    <a:pt x="30455" y="1034"/>
                  </a:cubicBezTo>
                  <a:lnTo>
                    <a:pt x="24918" y="19614"/>
                  </a:lnTo>
                  <a:lnTo>
                    <a:pt x="23117" y="19815"/>
                  </a:lnTo>
                  <a:lnTo>
                    <a:pt x="22850" y="20482"/>
                  </a:lnTo>
                  <a:lnTo>
                    <a:pt x="35559" y="36960"/>
                  </a:lnTo>
                  <a:cubicBezTo>
                    <a:pt x="35926" y="37527"/>
                    <a:pt x="35192" y="38161"/>
                    <a:pt x="34725" y="37694"/>
                  </a:cubicBezTo>
                  <a:lnTo>
                    <a:pt x="21349" y="23684"/>
                  </a:lnTo>
                  <a:lnTo>
                    <a:pt x="22049" y="22016"/>
                  </a:lnTo>
                  <a:lnTo>
                    <a:pt x="21582" y="21416"/>
                  </a:lnTo>
                  <a:lnTo>
                    <a:pt x="834" y="23584"/>
                  </a:lnTo>
                  <a:cubicBezTo>
                    <a:pt x="167" y="23651"/>
                    <a:pt x="0" y="22650"/>
                    <a:pt x="667"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6;p38">
              <a:extLst>
                <a:ext uri="{FF2B5EF4-FFF2-40B4-BE49-F238E27FC236}">
                  <a16:creationId xmlns:a16="http://schemas.microsoft.com/office/drawing/2014/main" id="{C7FB5DCF-75EF-3C49-BFE8-6E6BBA5E75DE}"/>
                </a:ext>
              </a:extLst>
            </p:cNvPr>
            <p:cNvSpPr/>
            <p:nvPr/>
          </p:nvSpPr>
          <p:spPr>
            <a:xfrm>
              <a:off x="2507963" y="2500024"/>
              <a:ext cx="12856" cy="12856"/>
            </a:xfrm>
            <a:custGeom>
              <a:avLst/>
              <a:gdLst/>
              <a:ahLst/>
              <a:cxnLst/>
              <a:rect l="l" t="t" r="r" b="b"/>
              <a:pathLst>
                <a:path w="1068" h="1068" fill="none" extrusionOk="0">
                  <a:moveTo>
                    <a:pt x="1068" y="534"/>
                  </a:moveTo>
                  <a:cubicBezTo>
                    <a:pt x="1068" y="834"/>
                    <a:pt x="834" y="1068"/>
                    <a:pt x="534" y="1068"/>
                  </a:cubicBezTo>
                  <a:cubicBezTo>
                    <a:pt x="234" y="1068"/>
                    <a:pt x="0" y="834"/>
                    <a:pt x="0" y="534"/>
                  </a:cubicBezTo>
                  <a:cubicBezTo>
                    <a:pt x="0" y="234"/>
                    <a:pt x="234" y="0"/>
                    <a:pt x="534" y="0"/>
                  </a:cubicBezTo>
                  <a:cubicBezTo>
                    <a:pt x="834" y="0"/>
                    <a:pt x="1068" y="234"/>
                    <a:pt x="1068"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7;p38">
              <a:extLst>
                <a:ext uri="{FF2B5EF4-FFF2-40B4-BE49-F238E27FC236}">
                  <a16:creationId xmlns:a16="http://schemas.microsoft.com/office/drawing/2014/main" id="{146AE8C0-C511-BA09-AAF1-BE6C1A096628}"/>
                </a:ext>
              </a:extLst>
            </p:cNvPr>
            <p:cNvSpPr/>
            <p:nvPr/>
          </p:nvSpPr>
          <p:spPr>
            <a:xfrm>
              <a:off x="2308804" y="2673084"/>
              <a:ext cx="17274" cy="73489"/>
            </a:xfrm>
            <a:custGeom>
              <a:avLst/>
              <a:gdLst/>
              <a:ahLst/>
              <a:cxnLst/>
              <a:rect l="l" t="t" r="r" b="b"/>
              <a:pathLst>
                <a:path w="1435" h="6105" fill="none" extrusionOk="0">
                  <a:moveTo>
                    <a:pt x="0" y="6105"/>
                  </a:moveTo>
                  <a:lnTo>
                    <a:pt x="33" y="934"/>
                  </a:lnTo>
                  <a:cubicBezTo>
                    <a:pt x="33" y="0"/>
                    <a:pt x="1434" y="0"/>
                    <a:pt x="1434" y="934"/>
                  </a:cubicBezTo>
                  <a:lnTo>
                    <a:pt x="1434"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8;p38">
              <a:extLst>
                <a:ext uri="{FF2B5EF4-FFF2-40B4-BE49-F238E27FC236}">
                  <a16:creationId xmlns:a16="http://schemas.microsoft.com/office/drawing/2014/main" id="{14D9C209-ED65-50E5-0D98-3B0D9101BFF8}"/>
                </a:ext>
              </a:extLst>
            </p:cNvPr>
            <p:cNvSpPr/>
            <p:nvPr/>
          </p:nvSpPr>
          <p:spPr>
            <a:xfrm>
              <a:off x="2326872"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9;p38">
              <a:extLst>
                <a:ext uri="{FF2B5EF4-FFF2-40B4-BE49-F238E27FC236}">
                  <a16:creationId xmlns:a16="http://schemas.microsoft.com/office/drawing/2014/main" id="{92987F33-7669-A207-9BC9-128D4955C04E}"/>
                </a:ext>
              </a:extLst>
            </p:cNvPr>
            <p:cNvSpPr/>
            <p:nvPr/>
          </p:nvSpPr>
          <p:spPr>
            <a:xfrm>
              <a:off x="2305180" y="2809201"/>
              <a:ext cx="3226" cy="487483"/>
            </a:xfrm>
            <a:custGeom>
              <a:avLst/>
              <a:gdLst/>
              <a:ahLst/>
              <a:cxnLst/>
              <a:rect l="l" t="t" r="r" b="b"/>
              <a:pathLst>
                <a:path w="268" h="40497" fill="none" extrusionOk="0">
                  <a:moveTo>
                    <a:pt x="1" y="40496"/>
                  </a:moveTo>
                  <a:lnTo>
                    <a:pt x="268"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0;p38">
              <a:extLst>
                <a:ext uri="{FF2B5EF4-FFF2-40B4-BE49-F238E27FC236}">
                  <a16:creationId xmlns:a16="http://schemas.microsoft.com/office/drawing/2014/main" id="{363C17B4-A1A1-B073-AED7-C3D8ED92653E}"/>
                </a:ext>
              </a:extLst>
            </p:cNvPr>
            <p:cNvSpPr/>
            <p:nvPr/>
          </p:nvSpPr>
          <p:spPr>
            <a:xfrm>
              <a:off x="2326872" y="2828472"/>
              <a:ext cx="3214" cy="468211"/>
            </a:xfrm>
            <a:custGeom>
              <a:avLst/>
              <a:gdLst/>
              <a:ahLst/>
              <a:cxnLst/>
              <a:rect l="l" t="t" r="r" b="b"/>
              <a:pathLst>
                <a:path w="267" h="38896" fill="none" extrusionOk="0">
                  <a:moveTo>
                    <a:pt x="0" y="1"/>
                  </a:moveTo>
                  <a:lnTo>
                    <a:pt x="267"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1;p38">
              <a:extLst>
                <a:ext uri="{FF2B5EF4-FFF2-40B4-BE49-F238E27FC236}">
                  <a16:creationId xmlns:a16="http://schemas.microsoft.com/office/drawing/2014/main" id="{D826CC6D-AFB0-883B-4869-A00A4FC86C46}"/>
                </a:ext>
              </a:extLst>
            </p:cNvPr>
            <p:cNvSpPr/>
            <p:nvPr/>
          </p:nvSpPr>
          <p:spPr>
            <a:xfrm>
              <a:off x="2099593" y="2577520"/>
              <a:ext cx="341323" cy="362196"/>
            </a:xfrm>
            <a:custGeom>
              <a:avLst/>
              <a:gdLst/>
              <a:ahLst/>
              <a:cxnLst/>
              <a:rect l="l" t="t" r="r" b="b"/>
              <a:pathLst>
                <a:path w="28355" h="30089" fill="none" extrusionOk="0">
                  <a:moveTo>
                    <a:pt x="368" y="17646"/>
                  </a:moveTo>
                  <a:lnTo>
                    <a:pt x="15345" y="14444"/>
                  </a:lnTo>
                  <a:lnTo>
                    <a:pt x="16179" y="15578"/>
                  </a:lnTo>
                  <a:lnTo>
                    <a:pt x="16780" y="15545"/>
                  </a:lnTo>
                  <a:lnTo>
                    <a:pt x="23117" y="334"/>
                  </a:lnTo>
                  <a:cubicBezTo>
                    <a:pt x="23184" y="134"/>
                    <a:pt x="23451" y="0"/>
                    <a:pt x="23685" y="100"/>
                  </a:cubicBezTo>
                  <a:cubicBezTo>
                    <a:pt x="23885" y="200"/>
                    <a:pt x="23985" y="434"/>
                    <a:pt x="23951" y="634"/>
                  </a:cubicBezTo>
                  <a:lnTo>
                    <a:pt x="19548" y="15311"/>
                  </a:lnTo>
                  <a:lnTo>
                    <a:pt x="18147" y="15478"/>
                  </a:lnTo>
                  <a:lnTo>
                    <a:pt x="17914" y="16012"/>
                  </a:lnTo>
                  <a:lnTo>
                    <a:pt x="27954" y="29054"/>
                  </a:lnTo>
                  <a:cubicBezTo>
                    <a:pt x="28355" y="29521"/>
                    <a:pt x="27687" y="30089"/>
                    <a:pt x="27287" y="29622"/>
                  </a:cubicBezTo>
                  <a:lnTo>
                    <a:pt x="16713" y="18547"/>
                  </a:lnTo>
                  <a:lnTo>
                    <a:pt x="17280" y="17246"/>
                  </a:lnTo>
                  <a:lnTo>
                    <a:pt x="16913" y="16779"/>
                  </a:lnTo>
                  <a:lnTo>
                    <a:pt x="501" y="18480"/>
                  </a:lnTo>
                  <a:cubicBezTo>
                    <a:pt x="268" y="18514"/>
                    <a:pt x="34" y="18347"/>
                    <a:pt x="34" y="18113"/>
                  </a:cubicBezTo>
                  <a:cubicBezTo>
                    <a:pt x="1" y="17880"/>
                    <a:pt x="134" y="17680"/>
                    <a:pt x="368"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2;p38">
              <a:extLst>
                <a:ext uri="{FF2B5EF4-FFF2-40B4-BE49-F238E27FC236}">
                  <a16:creationId xmlns:a16="http://schemas.microsoft.com/office/drawing/2014/main" id="{7B38044E-B75B-074C-7040-84C2C6FC8362}"/>
                </a:ext>
              </a:extLst>
            </p:cNvPr>
            <p:cNvSpPr/>
            <p:nvPr/>
          </p:nvSpPr>
          <p:spPr>
            <a:xfrm>
              <a:off x="2300365" y="2765831"/>
              <a:ext cx="11652" cy="11664"/>
            </a:xfrm>
            <a:custGeom>
              <a:avLst/>
              <a:gdLst/>
              <a:ahLst/>
              <a:cxnLst/>
              <a:rect l="l" t="t" r="r" b="b"/>
              <a:pathLst>
                <a:path w="968" h="969" fill="none" extrusionOk="0">
                  <a:moveTo>
                    <a:pt x="1" y="401"/>
                  </a:moveTo>
                  <a:cubicBezTo>
                    <a:pt x="1" y="768"/>
                    <a:pt x="434" y="968"/>
                    <a:pt x="701" y="701"/>
                  </a:cubicBezTo>
                  <a:cubicBezTo>
                    <a:pt x="968" y="435"/>
                    <a:pt x="768" y="1"/>
                    <a:pt x="401" y="1"/>
                  </a:cubicBezTo>
                  <a:cubicBezTo>
                    <a:pt x="167" y="1"/>
                    <a:pt x="1" y="168"/>
                    <a:pt x="1"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3;p38">
              <a:extLst>
                <a:ext uri="{FF2B5EF4-FFF2-40B4-BE49-F238E27FC236}">
                  <a16:creationId xmlns:a16="http://schemas.microsoft.com/office/drawing/2014/main" id="{F73A2134-CEA3-2605-F72A-87444A1A94B9}"/>
                </a:ext>
              </a:extLst>
            </p:cNvPr>
            <p:cNvSpPr/>
            <p:nvPr/>
          </p:nvSpPr>
          <p:spPr>
            <a:xfrm>
              <a:off x="788585" y="2651802"/>
              <a:ext cx="807102" cy="1048021"/>
            </a:xfrm>
            <a:custGeom>
              <a:avLst/>
              <a:gdLst/>
              <a:ahLst/>
              <a:cxnLst/>
              <a:rect l="l" t="t" r="r" b="b"/>
              <a:pathLst>
                <a:path w="67049" h="87063" extrusionOk="0">
                  <a:moveTo>
                    <a:pt x="9241" y="0"/>
                  </a:moveTo>
                  <a:lnTo>
                    <a:pt x="1" y="37060"/>
                  </a:ln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4;p38">
              <a:extLst>
                <a:ext uri="{FF2B5EF4-FFF2-40B4-BE49-F238E27FC236}">
                  <a16:creationId xmlns:a16="http://schemas.microsoft.com/office/drawing/2014/main" id="{B63D50A0-6387-4112-6AF7-D23EB14A0301}"/>
                </a:ext>
              </a:extLst>
            </p:cNvPr>
            <p:cNvSpPr/>
            <p:nvPr/>
          </p:nvSpPr>
          <p:spPr>
            <a:xfrm>
              <a:off x="1280470" y="3256902"/>
              <a:ext cx="130511" cy="74705"/>
            </a:xfrm>
            <a:custGeom>
              <a:avLst/>
              <a:gdLst/>
              <a:ahLst/>
              <a:cxnLst/>
              <a:rect l="l" t="t" r="r" b="b"/>
              <a:pathLst>
                <a:path w="10842" h="6206" fill="none" extrusionOk="0">
                  <a:moveTo>
                    <a:pt x="0" y="1"/>
                  </a:moveTo>
                  <a:cubicBezTo>
                    <a:pt x="0" y="1"/>
                    <a:pt x="6939" y="6005"/>
                    <a:pt x="1084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85;p38">
              <a:extLst>
                <a:ext uri="{FF2B5EF4-FFF2-40B4-BE49-F238E27FC236}">
                  <a16:creationId xmlns:a16="http://schemas.microsoft.com/office/drawing/2014/main" id="{7B8BFC13-E56F-E915-1B7C-297E49E284F3}"/>
                </a:ext>
              </a:extLst>
            </p:cNvPr>
            <p:cNvSpPr/>
            <p:nvPr/>
          </p:nvSpPr>
          <p:spPr>
            <a:xfrm>
              <a:off x="1035135" y="3340826"/>
              <a:ext cx="178697" cy="77907"/>
            </a:xfrm>
            <a:custGeom>
              <a:avLst/>
              <a:gdLst/>
              <a:ahLst/>
              <a:cxnLst/>
              <a:rect l="l" t="t" r="r" b="b"/>
              <a:pathLst>
                <a:path w="14845" h="6472" fill="none" extrusionOk="0">
                  <a:moveTo>
                    <a:pt x="0" y="0"/>
                  </a:moveTo>
                  <a:cubicBezTo>
                    <a:pt x="4937" y="2402"/>
                    <a:pt x="12209" y="5104"/>
                    <a:pt x="14844" y="64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86;p38">
              <a:extLst>
                <a:ext uri="{FF2B5EF4-FFF2-40B4-BE49-F238E27FC236}">
                  <a16:creationId xmlns:a16="http://schemas.microsoft.com/office/drawing/2014/main" id="{000D80C2-46D9-C15D-CAF5-D4D636944CC5}"/>
                </a:ext>
              </a:extLst>
            </p:cNvPr>
            <p:cNvSpPr/>
            <p:nvPr/>
          </p:nvSpPr>
          <p:spPr>
            <a:xfrm>
              <a:off x="1263606" y="3000328"/>
              <a:ext cx="57034" cy="95578"/>
            </a:xfrm>
            <a:custGeom>
              <a:avLst/>
              <a:gdLst/>
              <a:ahLst/>
              <a:cxnLst/>
              <a:rect l="l" t="t" r="r" b="b"/>
              <a:pathLst>
                <a:path w="4738" h="7940" fill="none" extrusionOk="0">
                  <a:moveTo>
                    <a:pt x="0" y="0"/>
                  </a:moveTo>
                  <a:cubicBezTo>
                    <a:pt x="1335" y="2769"/>
                    <a:pt x="2936" y="5438"/>
                    <a:pt x="4737" y="79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87;p38">
              <a:extLst>
                <a:ext uri="{FF2B5EF4-FFF2-40B4-BE49-F238E27FC236}">
                  <a16:creationId xmlns:a16="http://schemas.microsoft.com/office/drawing/2014/main" id="{FECE02A9-C435-6397-1861-15B4ADF48E54}"/>
                </a:ext>
              </a:extLst>
            </p:cNvPr>
            <p:cNvSpPr/>
            <p:nvPr/>
          </p:nvSpPr>
          <p:spPr>
            <a:xfrm>
              <a:off x="788585" y="2651802"/>
              <a:ext cx="807102" cy="1048021"/>
            </a:xfrm>
            <a:custGeom>
              <a:avLst/>
              <a:gdLst/>
              <a:ahLst/>
              <a:cxnLst/>
              <a:rect l="l" t="t" r="r" b="b"/>
              <a:pathLst>
                <a:path w="67049" h="87063" fill="none" extrusionOk="0">
                  <a:moveTo>
                    <a:pt x="1" y="37060"/>
                  </a:move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88;p38">
              <a:extLst>
                <a:ext uri="{FF2B5EF4-FFF2-40B4-BE49-F238E27FC236}">
                  <a16:creationId xmlns:a16="http://schemas.microsoft.com/office/drawing/2014/main" id="{9DF6F2CF-BEFA-A1BC-C134-67D85AFB9F3B}"/>
                </a:ext>
              </a:extLst>
            </p:cNvPr>
            <p:cNvSpPr/>
            <p:nvPr/>
          </p:nvSpPr>
          <p:spPr>
            <a:xfrm>
              <a:off x="2163440" y="2611248"/>
              <a:ext cx="807102" cy="1048430"/>
            </a:xfrm>
            <a:custGeom>
              <a:avLst/>
              <a:gdLst/>
              <a:ahLst/>
              <a:cxnLst/>
              <a:rect l="l" t="t" r="r" b="b"/>
              <a:pathLst>
                <a:path w="67049" h="87097" extrusionOk="0">
                  <a:moveTo>
                    <a:pt x="57809" y="0"/>
                  </a:moveTo>
                  <a:cubicBezTo>
                    <a:pt x="57809" y="0"/>
                    <a:pt x="42831" y="4870"/>
                    <a:pt x="28554" y="27353"/>
                  </a:cubicBezTo>
                  <a:cubicBezTo>
                    <a:pt x="22784" y="36460"/>
                    <a:pt x="16980" y="42030"/>
                    <a:pt x="12176" y="45466"/>
                  </a:cubicBezTo>
                  <a:cubicBezTo>
                    <a:pt x="5071" y="50537"/>
                    <a:pt x="1" y="50903"/>
                    <a:pt x="1" y="50903"/>
                  </a:cubicBezTo>
                  <a:lnTo>
                    <a:pt x="11376" y="87096"/>
                  </a:lnTo>
                  <a:cubicBezTo>
                    <a:pt x="11376" y="87096"/>
                    <a:pt x="23718" y="69550"/>
                    <a:pt x="43232" y="59009"/>
                  </a:cubicBezTo>
                  <a:cubicBezTo>
                    <a:pt x="54273" y="53038"/>
                    <a:pt x="60444" y="46801"/>
                    <a:pt x="63713" y="42531"/>
                  </a:cubicBezTo>
                  <a:cubicBezTo>
                    <a:pt x="66248" y="39228"/>
                    <a:pt x="67049" y="37094"/>
                    <a:pt x="67049" y="37094"/>
                  </a:cubicBezTo>
                  <a:lnTo>
                    <a:pt x="57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89;p38">
              <a:extLst>
                <a:ext uri="{FF2B5EF4-FFF2-40B4-BE49-F238E27FC236}">
                  <a16:creationId xmlns:a16="http://schemas.microsoft.com/office/drawing/2014/main" id="{E6BC9731-26EC-0144-093B-493CD4E7FFFE}"/>
                </a:ext>
              </a:extLst>
            </p:cNvPr>
            <p:cNvSpPr/>
            <p:nvPr/>
          </p:nvSpPr>
          <p:spPr>
            <a:xfrm>
              <a:off x="2246161" y="3141670"/>
              <a:ext cx="146171" cy="108025"/>
            </a:xfrm>
            <a:custGeom>
              <a:avLst/>
              <a:gdLst/>
              <a:ahLst/>
              <a:cxnLst/>
              <a:rect l="l" t="t" r="r" b="b"/>
              <a:pathLst>
                <a:path w="12143" h="8974" fill="none" extrusionOk="0">
                  <a:moveTo>
                    <a:pt x="12142" y="0"/>
                  </a:moveTo>
                  <a:cubicBezTo>
                    <a:pt x="12142" y="0"/>
                    <a:pt x="8773" y="5504"/>
                    <a:pt x="0" y="89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90;p38">
              <a:extLst>
                <a:ext uri="{FF2B5EF4-FFF2-40B4-BE49-F238E27FC236}">
                  <a16:creationId xmlns:a16="http://schemas.microsoft.com/office/drawing/2014/main" id="{EC50617C-1240-3C87-0D3C-00985E9A7073}"/>
                </a:ext>
              </a:extLst>
            </p:cNvPr>
            <p:cNvSpPr/>
            <p:nvPr/>
          </p:nvSpPr>
          <p:spPr>
            <a:xfrm>
              <a:off x="2556149" y="3311106"/>
              <a:ext cx="152997" cy="59850"/>
            </a:xfrm>
            <a:custGeom>
              <a:avLst/>
              <a:gdLst/>
              <a:ahLst/>
              <a:cxnLst/>
              <a:rect l="l" t="t" r="r" b="b"/>
              <a:pathLst>
                <a:path w="12710" h="4972" fill="none" extrusionOk="0">
                  <a:moveTo>
                    <a:pt x="12709" y="1"/>
                  </a:moveTo>
                  <a:cubicBezTo>
                    <a:pt x="10641" y="868"/>
                    <a:pt x="1968" y="3570"/>
                    <a:pt x="0" y="49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91;p38">
              <a:extLst>
                <a:ext uri="{FF2B5EF4-FFF2-40B4-BE49-F238E27FC236}">
                  <a16:creationId xmlns:a16="http://schemas.microsoft.com/office/drawing/2014/main" id="{5AFCE833-80FD-1FD1-43B4-3E8693AA43EB}"/>
                </a:ext>
              </a:extLst>
            </p:cNvPr>
            <p:cNvSpPr/>
            <p:nvPr/>
          </p:nvSpPr>
          <p:spPr>
            <a:xfrm>
              <a:off x="2508757" y="2853365"/>
              <a:ext cx="58237" cy="136939"/>
            </a:xfrm>
            <a:custGeom>
              <a:avLst/>
              <a:gdLst/>
              <a:ahLst/>
              <a:cxnLst/>
              <a:rect l="l" t="t" r="r" b="b"/>
              <a:pathLst>
                <a:path w="4838" h="11376" fill="none" extrusionOk="0">
                  <a:moveTo>
                    <a:pt x="1" y="11376"/>
                  </a:moveTo>
                  <a:cubicBezTo>
                    <a:pt x="1" y="11376"/>
                    <a:pt x="1969" y="4304"/>
                    <a:pt x="4838"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92;p38">
              <a:extLst>
                <a:ext uri="{FF2B5EF4-FFF2-40B4-BE49-F238E27FC236}">
                  <a16:creationId xmlns:a16="http://schemas.microsoft.com/office/drawing/2014/main" id="{35FDA631-DD58-C962-0D40-814B23DA5D72}"/>
                </a:ext>
              </a:extLst>
            </p:cNvPr>
            <p:cNvSpPr/>
            <p:nvPr/>
          </p:nvSpPr>
          <p:spPr>
            <a:xfrm>
              <a:off x="2163440" y="2611248"/>
              <a:ext cx="807102" cy="1048430"/>
            </a:xfrm>
            <a:custGeom>
              <a:avLst/>
              <a:gdLst/>
              <a:ahLst/>
              <a:cxnLst/>
              <a:rect l="l" t="t" r="r" b="b"/>
              <a:pathLst>
                <a:path w="67049" h="87097" fill="none" extrusionOk="0">
                  <a:moveTo>
                    <a:pt x="67049" y="37094"/>
                  </a:moveTo>
                  <a:cubicBezTo>
                    <a:pt x="67049" y="37094"/>
                    <a:pt x="66248" y="39228"/>
                    <a:pt x="63713" y="42531"/>
                  </a:cubicBezTo>
                  <a:cubicBezTo>
                    <a:pt x="60444" y="46801"/>
                    <a:pt x="54273" y="53038"/>
                    <a:pt x="43232" y="59009"/>
                  </a:cubicBezTo>
                  <a:cubicBezTo>
                    <a:pt x="23718" y="69550"/>
                    <a:pt x="11376" y="87096"/>
                    <a:pt x="11376" y="87096"/>
                  </a:cubicBezTo>
                  <a:lnTo>
                    <a:pt x="1" y="50903"/>
                  </a:lnTo>
                  <a:cubicBezTo>
                    <a:pt x="1" y="50903"/>
                    <a:pt x="5071" y="50537"/>
                    <a:pt x="12176" y="45466"/>
                  </a:cubicBezTo>
                  <a:cubicBezTo>
                    <a:pt x="16980" y="42030"/>
                    <a:pt x="22784" y="36460"/>
                    <a:pt x="28554" y="27353"/>
                  </a:cubicBezTo>
                  <a:cubicBezTo>
                    <a:pt x="42831" y="4870"/>
                    <a:pt x="57809" y="0"/>
                    <a:pt x="578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93;p38">
              <a:extLst>
                <a:ext uri="{FF2B5EF4-FFF2-40B4-BE49-F238E27FC236}">
                  <a16:creationId xmlns:a16="http://schemas.microsoft.com/office/drawing/2014/main" id="{F9F0EB39-5076-8FAE-4470-BC713F860826}"/>
                </a:ext>
              </a:extLst>
            </p:cNvPr>
            <p:cNvSpPr/>
            <p:nvPr/>
          </p:nvSpPr>
          <p:spPr>
            <a:xfrm>
              <a:off x="1279664" y="3204649"/>
              <a:ext cx="427247" cy="319511"/>
            </a:xfrm>
            <a:custGeom>
              <a:avLst/>
              <a:gdLst/>
              <a:ahLst/>
              <a:cxnLst/>
              <a:rect l="l" t="t" r="r" b="b"/>
              <a:pathLst>
                <a:path w="35493" h="26543" extrusionOk="0">
                  <a:moveTo>
                    <a:pt x="18423" y="0"/>
                  </a:moveTo>
                  <a:cubicBezTo>
                    <a:pt x="17771" y="0"/>
                    <a:pt x="17170" y="42"/>
                    <a:pt x="16646" y="139"/>
                  </a:cubicBezTo>
                  <a:cubicBezTo>
                    <a:pt x="12443" y="906"/>
                    <a:pt x="10742" y="3474"/>
                    <a:pt x="10742" y="3474"/>
                  </a:cubicBezTo>
                  <a:cubicBezTo>
                    <a:pt x="10742" y="3474"/>
                    <a:pt x="3103" y="6877"/>
                    <a:pt x="1802" y="7944"/>
                  </a:cubicBezTo>
                  <a:cubicBezTo>
                    <a:pt x="1735" y="7978"/>
                    <a:pt x="1669" y="8044"/>
                    <a:pt x="1635" y="8111"/>
                  </a:cubicBezTo>
                  <a:cubicBezTo>
                    <a:pt x="401" y="9445"/>
                    <a:pt x="1" y="14282"/>
                    <a:pt x="67" y="15450"/>
                  </a:cubicBezTo>
                  <a:cubicBezTo>
                    <a:pt x="167" y="16617"/>
                    <a:pt x="2169" y="19486"/>
                    <a:pt x="2169" y="19486"/>
                  </a:cubicBezTo>
                  <a:cubicBezTo>
                    <a:pt x="1969" y="21054"/>
                    <a:pt x="2002" y="22621"/>
                    <a:pt x="2236" y="24189"/>
                  </a:cubicBezTo>
                  <a:cubicBezTo>
                    <a:pt x="2302" y="24690"/>
                    <a:pt x="2436" y="25190"/>
                    <a:pt x="2636" y="25657"/>
                  </a:cubicBezTo>
                  <a:cubicBezTo>
                    <a:pt x="2803" y="25957"/>
                    <a:pt x="3103" y="26191"/>
                    <a:pt x="3436" y="26291"/>
                  </a:cubicBezTo>
                  <a:cubicBezTo>
                    <a:pt x="3948" y="26480"/>
                    <a:pt x="4622" y="26543"/>
                    <a:pt x="5295" y="26543"/>
                  </a:cubicBezTo>
                  <a:cubicBezTo>
                    <a:pt x="6639" y="26543"/>
                    <a:pt x="7973" y="26291"/>
                    <a:pt x="7973" y="26291"/>
                  </a:cubicBezTo>
                  <a:cubicBezTo>
                    <a:pt x="7973" y="26291"/>
                    <a:pt x="10675" y="21354"/>
                    <a:pt x="12743" y="19486"/>
                  </a:cubicBezTo>
                  <a:cubicBezTo>
                    <a:pt x="14778" y="17651"/>
                    <a:pt x="23284" y="15049"/>
                    <a:pt x="23284" y="15049"/>
                  </a:cubicBezTo>
                  <a:lnTo>
                    <a:pt x="35493" y="13582"/>
                  </a:lnTo>
                  <a:lnTo>
                    <a:pt x="31190" y="4742"/>
                  </a:lnTo>
                  <a:lnTo>
                    <a:pt x="29889" y="2040"/>
                  </a:lnTo>
                  <a:cubicBezTo>
                    <a:pt x="29889" y="2040"/>
                    <a:pt x="22953" y="0"/>
                    <a:pt x="18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94;p38">
              <a:extLst>
                <a:ext uri="{FF2B5EF4-FFF2-40B4-BE49-F238E27FC236}">
                  <a16:creationId xmlns:a16="http://schemas.microsoft.com/office/drawing/2014/main" id="{C07EECA7-8E01-4EC9-D839-3459AEF4A311}"/>
                </a:ext>
              </a:extLst>
            </p:cNvPr>
            <p:cNvSpPr/>
            <p:nvPr/>
          </p:nvSpPr>
          <p:spPr>
            <a:xfrm>
              <a:off x="1279266" y="3197474"/>
              <a:ext cx="427644" cy="334498"/>
            </a:xfrm>
            <a:custGeom>
              <a:avLst/>
              <a:gdLst/>
              <a:ahLst/>
              <a:cxnLst/>
              <a:rect l="l" t="t" r="r" b="b"/>
              <a:pathLst>
                <a:path w="35526" h="27788" fill="none" extrusionOk="0">
                  <a:moveTo>
                    <a:pt x="2669" y="26253"/>
                  </a:moveTo>
                  <a:cubicBezTo>
                    <a:pt x="3336" y="27787"/>
                    <a:pt x="8006" y="26887"/>
                    <a:pt x="8006" y="26887"/>
                  </a:cubicBezTo>
                  <a:cubicBezTo>
                    <a:pt x="8006" y="26887"/>
                    <a:pt x="10708" y="21950"/>
                    <a:pt x="12776" y="20082"/>
                  </a:cubicBezTo>
                  <a:cubicBezTo>
                    <a:pt x="14811" y="18247"/>
                    <a:pt x="23317" y="15645"/>
                    <a:pt x="23317" y="15645"/>
                  </a:cubicBezTo>
                  <a:lnTo>
                    <a:pt x="35526" y="14178"/>
                  </a:lnTo>
                  <a:lnTo>
                    <a:pt x="29888" y="2669"/>
                  </a:lnTo>
                  <a:cubicBezTo>
                    <a:pt x="29888" y="2669"/>
                    <a:pt x="20849" y="1"/>
                    <a:pt x="16679" y="768"/>
                  </a:cubicBezTo>
                  <a:cubicBezTo>
                    <a:pt x="12476" y="1535"/>
                    <a:pt x="10775" y="4104"/>
                    <a:pt x="10775" y="4104"/>
                  </a:cubicBezTo>
                  <a:cubicBezTo>
                    <a:pt x="10775" y="4104"/>
                    <a:pt x="3136" y="7473"/>
                    <a:pt x="1802" y="8540"/>
                  </a:cubicBezTo>
                  <a:cubicBezTo>
                    <a:pt x="467" y="9641"/>
                    <a:pt x="0" y="14878"/>
                    <a:pt x="100" y="16046"/>
                  </a:cubicBezTo>
                  <a:cubicBezTo>
                    <a:pt x="200" y="17247"/>
                    <a:pt x="2169" y="20082"/>
                    <a:pt x="2169" y="20082"/>
                  </a:cubicBezTo>
                  <a:cubicBezTo>
                    <a:pt x="2169" y="20082"/>
                    <a:pt x="1735" y="24051"/>
                    <a:pt x="2669" y="2625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95;p38">
              <a:extLst>
                <a:ext uri="{FF2B5EF4-FFF2-40B4-BE49-F238E27FC236}">
                  <a16:creationId xmlns:a16="http://schemas.microsoft.com/office/drawing/2014/main" id="{BFA99F76-D77F-1BD5-1D48-0597544B0138}"/>
                </a:ext>
              </a:extLst>
            </p:cNvPr>
            <p:cNvSpPr/>
            <p:nvPr/>
          </p:nvSpPr>
          <p:spPr>
            <a:xfrm>
              <a:off x="1312586" y="3371738"/>
              <a:ext cx="58237" cy="129307"/>
            </a:xfrm>
            <a:custGeom>
              <a:avLst/>
              <a:gdLst/>
              <a:ahLst/>
              <a:cxnLst/>
              <a:rect l="l" t="t" r="r" b="b"/>
              <a:pathLst>
                <a:path w="4838" h="10742" fill="none" extrusionOk="0">
                  <a:moveTo>
                    <a:pt x="101" y="10742"/>
                  </a:moveTo>
                  <a:cubicBezTo>
                    <a:pt x="101" y="10742"/>
                    <a:pt x="868" y="6472"/>
                    <a:pt x="4471" y="4904"/>
                  </a:cubicBezTo>
                  <a:cubicBezTo>
                    <a:pt x="4471" y="4904"/>
                    <a:pt x="4838" y="2369"/>
                    <a:pt x="3904" y="1202"/>
                  </a:cubicBezTo>
                  <a:cubicBezTo>
                    <a:pt x="2936" y="1"/>
                    <a:pt x="201" y="2303"/>
                    <a:pt x="101" y="4904"/>
                  </a:cubicBezTo>
                  <a:cubicBezTo>
                    <a:pt x="1" y="7540"/>
                    <a:pt x="101" y="10742"/>
                    <a:pt x="101" y="1074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6;p38">
              <a:extLst>
                <a:ext uri="{FF2B5EF4-FFF2-40B4-BE49-F238E27FC236}">
                  <a16:creationId xmlns:a16="http://schemas.microsoft.com/office/drawing/2014/main" id="{49A6C8AE-C604-AEB6-3E60-13104C304B83}"/>
                </a:ext>
              </a:extLst>
            </p:cNvPr>
            <p:cNvSpPr/>
            <p:nvPr/>
          </p:nvSpPr>
          <p:spPr>
            <a:xfrm>
              <a:off x="1408958" y="3311106"/>
              <a:ext cx="76306" cy="119677"/>
            </a:xfrm>
            <a:custGeom>
              <a:avLst/>
              <a:gdLst/>
              <a:ahLst/>
              <a:cxnLst/>
              <a:rect l="l" t="t" r="r" b="b"/>
              <a:pathLst>
                <a:path w="6339" h="9942" fill="none" extrusionOk="0">
                  <a:moveTo>
                    <a:pt x="1" y="1"/>
                  </a:moveTo>
                  <a:cubicBezTo>
                    <a:pt x="1" y="1"/>
                    <a:pt x="6339" y="2836"/>
                    <a:pt x="3036" y="994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7;p38">
              <a:extLst>
                <a:ext uri="{FF2B5EF4-FFF2-40B4-BE49-F238E27FC236}">
                  <a16:creationId xmlns:a16="http://schemas.microsoft.com/office/drawing/2014/main" id="{477B0B70-3F57-05ED-2276-EB7316F27EEB}"/>
                </a:ext>
              </a:extLst>
            </p:cNvPr>
            <p:cNvSpPr/>
            <p:nvPr/>
          </p:nvSpPr>
          <p:spPr>
            <a:xfrm>
              <a:off x="1435861" y="3295048"/>
              <a:ext cx="65063" cy="126502"/>
            </a:xfrm>
            <a:custGeom>
              <a:avLst/>
              <a:gdLst/>
              <a:ahLst/>
              <a:cxnLst/>
              <a:rect l="l" t="t" r="r" b="b"/>
              <a:pathLst>
                <a:path w="5405" h="10509" fill="none" extrusionOk="0">
                  <a:moveTo>
                    <a:pt x="1" y="1"/>
                  </a:moveTo>
                  <a:cubicBezTo>
                    <a:pt x="1" y="1"/>
                    <a:pt x="5404" y="4637"/>
                    <a:pt x="1435" y="1050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8;p38">
              <a:extLst>
                <a:ext uri="{FF2B5EF4-FFF2-40B4-BE49-F238E27FC236}">
                  <a16:creationId xmlns:a16="http://schemas.microsoft.com/office/drawing/2014/main" id="{EBA79C40-FA16-A267-AFA9-465CA1DD9CB5}"/>
                </a:ext>
              </a:extLst>
            </p:cNvPr>
            <p:cNvSpPr/>
            <p:nvPr/>
          </p:nvSpPr>
          <p:spPr>
            <a:xfrm>
              <a:off x="1520581" y="3283408"/>
              <a:ext cx="3635" cy="74693"/>
            </a:xfrm>
            <a:custGeom>
              <a:avLst/>
              <a:gdLst/>
              <a:ahLst/>
              <a:cxnLst/>
              <a:rect l="l" t="t" r="r" b="b"/>
              <a:pathLst>
                <a:path w="302" h="6205" fill="none" extrusionOk="0">
                  <a:moveTo>
                    <a:pt x="301" y="0"/>
                  </a:moveTo>
                  <a:cubicBezTo>
                    <a:pt x="1" y="2068"/>
                    <a:pt x="1" y="4170"/>
                    <a:pt x="30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9;p38">
              <a:extLst>
                <a:ext uri="{FF2B5EF4-FFF2-40B4-BE49-F238E27FC236}">
                  <a16:creationId xmlns:a16="http://schemas.microsoft.com/office/drawing/2014/main" id="{93F2C263-B942-E51E-51A1-F9D8F71E9C07}"/>
                </a:ext>
              </a:extLst>
            </p:cNvPr>
            <p:cNvSpPr/>
            <p:nvPr/>
          </p:nvSpPr>
          <p:spPr>
            <a:xfrm>
              <a:off x="1308975" y="3370943"/>
              <a:ext cx="23305" cy="40964"/>
            </a:xfrm>
            <a:custGeom>
              <a:avLst/>
              <a:gdLst/>
              <a:ahLst/>
              <a:cxnLst/>
              <a:rect l="l" t="t" r="r" b="b"/>
              <a:pathLst>
                <a:path w="1936" h="3403" fill="none" extrusionOk="0">
                  <a:moveTo>
                    <a:pt x="1935" y="0"/>
                  </a:moveTo>
                  <a:cubicBezTo>
                    <a:pt x="1935" y="0"/>
                    <a:pt x="768" y="534"/>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00;p38">
              <a:extLst>
                <a:ext uri="{FF2B5EF4-FFF2-40B4-BE49-F238E27FC236}">
                  <a16:creationId xmlns:a16="http://schemas.microsoft.com/office/drawing/2014/main" id="{05072610-CE85-56D8-4381-B463D28CFFAF}"/>
                </a:ext>
              </a:extLst>
            </p:cNvPr>
            <p:cNvSpPr/>
            <p:nvPr/>
          </p:nvSpPr>
          <p:spPr>
            <a:xfrm>
              <a:off x="1290907" y="3311106"/>
              <a:ext cx="29733" cy="40976"/>
            </a:xfrm>
            <a:custGeom>
              <a:avLst/>
              <a:gdLst/>
              <a:ahLst/>
              <a:cxnLst/>
              <a:rect l="l" t="t" r="r" b="b"/>
              <a:pathLst>
                <a:path w="2470" h="3404" fill="none" extrusionOk="0">
                  <a:moveTo>
                    <a:pt x="2469" y="1"/>
                  </a:moveTo>
                  <a:cubicBezTo>
                    <a:pt x="2469" y="1"/>
                    <a:pt x="835" y="201"/>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01;p38">
              <a:extLst>
                <a:ext uri="{FF2B5EF4-FFF2-40B4-BE49-F238E27FC236}">
                  <a16:creationId xmlns:a16="http://schemas.microsoft.com/office/drawing/2014/main" id="{58827BBE-073F-43FB-7219-E565E862EF69}"/>
                </a:ext>
              </a:extLst>
            </p:cNvPr>
            <p:cNvSpPr/>
            <p:nvPr/>
          </p:nvSpPr>
          <p:spPr>
            <a:xfrm>
              <a:off x="2033351" y="3171342"/>
              <a:ext cx="432459" cy="300396"/>
            </a:xfrm>
            <a:custGeom>
              <a:avLst/>
              <a:gdLst/>
              <a:ahLst/>
              <a:cxnLst/>
              <a:rect l="l" t="t" r="r" b="b"/>
              <a:pathLst>
                <a:path w="35926" h="24955" extrusionOk="0">
                  <a:moveTo>
                    <a:pt x="22471" y="0"/>
                  </a:moveTo>
                  <a:cubicBezTo>
                    <a:pt x="18581" y="0"/>
                    <a:pt x="13128" y="1412"/>
                    <a:pt x="8439" y="3406"/>
                  </a:cubicBezTo>
                  <a:cubicBezTo>
                    <a:pt x="6405" y="4273"/>
                    <a:pt x="4503" y="5408"/>
                    <a:pt x="2802" y="6842"/>
                  </a:cubicBezTo>
                  <a:cubicBezTo>
                    <a:pt x="1735" y="7676"/>
                    <a:pt x="801" y="8677"/>
                    <a:pt x="0" y="9777"/>
                  </a:cubicBezTo>
                  <a:lnTo>
                    <a:pt x="23183" y="19017"/>
                  </a:lnTo>
                  <a:cubicBezTo>
                    <a:pt x="26886" y="20452"/>
                    <a:pt x="27620" y="23787"/>
                    <a:pt x="29054" y="24688"/>
                  </a:cubicBezTo>
                  <a:cubicBezTo>
                    <a:pt x="29345" y="24875"/>
                    <a:pt x="29656" y="24954"/>
                    <a:pt x="29966" y="24954"/>
                  </a:cubicBezTo>
                  <a:cubicBezTo>
                    <a:pt x="31149" y="24954"/>
                    <a:pt x="32338" y="23807"/>
                    <a:pt x="32523" y="23120"/>
                  </a:cubicBezTo>
                  <a:cubicBezTo>
                    <a:pt x="32790" y="22253"/>
                    <a:pt x="32523" y="19017"/>
                    <a:pt x="32523" y="19017"/>
                  </a:cubicBezTo>
                  <a:cubicBezTo>
                    <a:pt x="32523" y="19017"/>
                    <a:pt x="33224" y="17216"/>
                    <a:pt x="34558" y="16349"/>
                  </a:cubicBezTo>
                  <a:cubicBezTo>
                    <a:pt x="35926" y="15515"/>
                    <a:pt x="35325" y="11879"/>
                    <a:pt x="34558" y="9777"/>
                  </a:cubicBezTo>
                  <a:cubicBezTo>
                    <a:pt x="34224" y="8877"/>
                    <a:pt x="33124" y="7175"/>
                    <a:pt x="31689" y="5474"/>
                  </a:cubicBezTo>
                  <a:cubicBezTo>
                    <a:pt x="29821" y="3273"/>
                    <a:pt x="27386" y="1004"/>
                    <a:pt x="25385" y="371"/>
                  </a:cubicBezTo>
                  <a:cubicBezTo>
                    <a:pt x="24580" y="117"/>
                    <a:pt x="23590" y="0"/>
                    <a:pt x="22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02;p38">
              <a:extLst>
                <a:ext uri="{FF2B5EF4-FFF2-40B4-BE49-F238E27FC236}">
                  <a16:creationId xmlns:a16="http://schemas.microsoft.com/office/drawing/2014/main" id="{905AD56B-DA35-83BA-314E-24F422E5FC53}"/>
                </a:ext>
              </a:extLst>
            </p:cNvPr>
            <p:cNvSpPr/>
            <p:nvPr/>
          </p:nvSpPr>
          <p:spPr>
            <a:xfrm>
              <a:off x="2033351" y="3162145"/>
              <a:ext cx="432062" cy="317224"/>
            </a:xfrm>
            <a:custGeom>
              <a:avLst/>
              <a:gdLst/>
              <a:ahLst/>
              <a:cxnLst/>
              <a:rect l="l" t="t" r="r" b="b"/>
              <a:pathLst>
                <a:path w="35893" h="26353" fill="none" extrusionOk="0">
                  <a:moveTo>
                    <a:pt x="0" y="10541"/>
                  </a:moveTo>
                  <a:cubicBezTo>
                    <a:pt x="0" y="10541"/>
                    <a:pt x="2435" y="6739"/>
                    <a:pt x="8439" y="4170"/>
                  </a:cubicBezTo>
                  <a:cubicBezTo>
                    <a:pt x="14477" y="1602"/>
                    <a:pt x="21782" y="0"/>
                    <a:pt x="25385" y="1135"/>
                  </a:cubicBezTo>
                  <a:cubicBezTo>
                    <a:pt x="28954" y="2269"/>
                    <a:pt x="33791" y="8473"/>
                    <a:pt x="34558" y="10541"/>
                  </a:cubicBezTo>
                  <a:cubicBezTo>
                    <a:pt x="35292" y="12643"/>
                    <a:pt x="35892" y="16279"/>
                    <a:pt x="34558" y="17113"/>
                  </a:cubicBezTo>
                  <a:cubicBezTo>
                    <a:pt x="33224" y="17980"/>
                    <a:pt x="32523" y="19781"/>
                    <a:pt x="32523" y="19781"/>
                  </a:cubicBezTo>
                  <a:cubicBezTo>
                    <a:pt x="32523" y="19781"/>
                    <a:pt x="32757" y="23017"/>
                    <a:pt x="32523" y="23884"/>
                  </a:cubicBezTo>
                  <a:cubicBezTo>
                    <a:pt x="32256" y="24751"/>
                    <a:pt x="30455" y="26353"/>
                    <a:pt x="29021" y="25452"/>
                  </a:cubicBezTo>
                  <a:cubicBezTo>
                    <a:pt x="27620" y="24551"/>
                    <a:pt x="26853" y="21216"/>
                    <a:pt x="23150" y="1978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03;p38">
              <a:extLst>
                <a:ext uri="{FF2B5EF4-FFF2-40B4-BE49-F238E27FC236}">
                  <a16:creationId xmlns:a16="http://schemas.microsoft.com/office/drawing/2014/main" id="{5336CBD9-0925-4546-56FF-AFC74AAAA3E0}"/>
                </a:ext>
              </a:extLst>
            </p:cNvPr>
            <p:cNvSpPr/>
            <p:nvPr/>
          </p:nvSpPr>
          <p:spPr>
            <a:xfrm>
              <a:off x="2360191" y="3325972"/>
              <a:ext cx="64665" cy="104811"/>
            </a:xfrm>
            <a:custGeom>
              <a:avLst/>
              <a:gdLst/>
              <a:ahLst/>
              <a:cxnLst/>
              <a:rect l="l" t="t" r="r" b="b"/>
              <a:pathLst>
                <a:path w="5372" h="8707" fill="none" extrusionOk="0">
                  <a:moveTo>
                    <a:pt x="1" y="3703"/>
                  </a:moveTo>
                  <a:cubicBezTo>
                    <a:pt x="1" y="3703"/>
                    <a:pt x="301" y="0"/>
                    <a:pt x="2102" y="167"/>
                  </a:cubicBezTo>
                  <a:cubicBezTo>
                    <a:pt x="3870" y="367"/>
                    <a:pt x="5238" y="4270"/>
                    <a:pt x="5371" y="8706"/>
                  </a:cubicBezTo>
                  <a:cubicBezTo>
                    <a:pt x="5371" y="8706"/>
                    <a:pt x="3403" y="4837"/>
                    <a:pt x="1" y="370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04;p38">
              <a:extLst>
                <a:ext uri="{FF2B5EF4-FFF2-40B4-BE49-F238E27FC236}">
                  <a16:creationId xmlns:a16="http://schemas.microsoft.com/office/drawing/2014/main" id="{CD75DB33-B8B6-F99D-5205-FF72BD674173}"/>
                </a:ext>
              </a:extLst>
            </p:cNvPr>
            <p:cNvSpPr/>
            <p:nvPr/>
          </p:nvSpPr>
          <p:spPr>
            <a:xfrm>
              <a:off x="2263832" y="3274176"/>
              <a:ext cx="53808" cy="111636"/>
            </a:xfrm>
            <a:custGeom>
              <a:avLst/>
              <a:gdLst/>
              <a:ahLst/>
              <a:cxnLst/>
              <a:rect l="l" t="t" r="r" b="b"/>
              <a:pathLst>
                <a:path w="4470" h="9274" fill="none" extrusionOk="0">
                  <a:moveTo>
                    <a:pt x="2102" y="9273"/>
                  </a:moveTo>
                  <a:cubicBezTo>
                    <a:pt x="2102" y="9273"/>
                    <a:pt x="0" y="2569"/>
                    <a:pt x="447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05;p38">
              <a:extLst>
                <a:ext uri="{FF2B5EF4-FFF2-40B4-BE49-F238E27FC236}">
                  <a16:creationId xmlns:a16="http://schemas.microsoft.com/office/drawing/2014/main" id="{FA321784-36EC-BA35-B532-24A27ACCC86C}"/>
                </a:ext>
              </a:extLst>
            </p:cNvPr>
            <p:cNvSpPr/>
            <p:nvPr/>
          </p:nvSpPr>
          <p:spPr>
            <a:xfrm>
              <a:off x="2196771" y="3229602"/>
              <a:ext cx="86345" cy="108025"/>
            </a:xfrm>
            <a:custGeom>
              <a:avLst/>
              <a:gdLst/>
              <a:ahLst/>
              <a:cxnLst/>
              <a:rect l="l" t="t" r="r" b="b"/>
              <a:pathLst>
                <a:path w="7173" h="8974" fill="none" extrusionOk="0">
                  <a:moveTo>
                    <a:pt x="7172" y="0"/>
                  </a:moveTo>
                  <a:cubicBezTo>
                    <a:pt x="7172" y="0"/>
                    <a:pt x="5438" y="5738"/>
                    <a:pt x="7172" y="8974"/>
                  </a:cubicBezTo>
                  <a:cubicBezTo>
                    <a:pt x="7172" y="8974"/>
                    <a:pt x="3103" y="5905"/>
                    <a:pt x="0" y="72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06;p38">
              <a:extLst>
                <a:ext uri="{FF2B5EF4-FFF2-40B4-BE49-F238E27FC236}">
                  <a16:creationId xmlns:a16="http://schemas.microsoft.com/office/drawing/2014/main" id="{8FAC8AEA-5476-741A-CF26-CE8D3538116D}"/>
                </a:ext>
              </a:extLst>
            </p:cNvPr>
            <p:cNvSpPr/>
            <p:nvPr/>
          </p:nvSpPr>
          <p:spPr>
            <a:xfrm>
              <a:off x="2215237" y="3223980"/>
              <a:ext cx="24508" cy="91967"/>
            </a:xfrm>
            <a:custGeom>
              <a:avLst/>
              <a:gdLst/>
              <a:ahLst/>
              <a:cxnLst/>
              <a:rect l="l" t="t" r="r" b="b"/>
              <a:pathLst>
                <a:path w="2036" h="7640" fill="none" extrusionOk="0">
                  <a:moveTo>
                    <a:pt x="2036" y="7639"/>
                  </a:moveTo>
                  <a:cubicBezTo>
                    <a:pt x="2036" y="7639"/>
                    <a:pt x="1435" y="5404"/>
                    <a:pt x="1535" y="4170"/>
                  </a:cubicBezTo>
                  <a:cubicBezTo>
                    <a:pt x="1635" y="2936"/>
                    <a:pt x="1" y="1502"/>
                    <a:pt x="63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7;p38">
              <a:extLst>
                <a:ext uri="{FF2B5EF4-FFF2-40B4-BE49-F238E27FC236}">
                  <a16:creationId xmlns:a16="http://schemas.microsoft.com/office/drawing/2014/main" id="{70242D1B-5319-4D11-42C6-4EA5F943A7FE}"/>
                </a:ext>
              </a:extLst>
            </p:cNvPr>
            <p:cNvSpPr/>
            <p:nvPr/>
          </p:nvSpPr>
          <p:spPr>
            <a:xfrm>
              <a:off x="2210024" y="3256902"/>
              <a:ext cx="26507" cy="43383"/>
            </a:xfrm>
            <a:custGeom>
              <a:avLst/>
              <a:gdLst/>
              <a:ahLst/>
              <a:cxnLst/>
              <a:rect l="l" t="t" r="r" b="b"/>
              <a:pathLst>
                <a:path w="2202" h="3604" fill="none" extrusionOk="0">
                  <a:moveTo>
                    <a:pt x="0" y="1"/>
                  </a:moveTo>
                  <a:cubicBezTo>
                    <a:pt x="0" y="1"/>
                    <a:pt x="1368" y="3103"/>
                    <a:pt x="2202" y="36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8;p38">
              <a:extLst>
                <a:ext uri="{FF2B5EF4-FFF2-40B4-BE49-F238E27FC236}">
                  <a16:creationId xmlns:a16="http://schemas.microsoft.com/office/drawing/2014/main" id="{CB4B6510-D490-90ED-58CC-73E4593D3F3A}"/>
                </a:ext>
              </a:extLst>
            </p:cNvPr>
            <p:cNvSpPr/>
            <p:nvPr/>
          </p:nvSpPr>
          <p:spPr>
            <a:xfrm>
              <a:off x="2246161" y="3336011"/>
              <a:ext cx="36955" cy="9245"/>
            </a:xfrm>
            <a:custGeom>
              <a:avLst/>
              <a:gdLst/>
              <a:ahLst/>
              <a:cxnLst/>
              <a:rect l="l" t="t" r="r" b="b"/>
              <a:pathLst>
                <a:path w="3070" h="768" fill="none" extrusionOk="0">
                  <a:moveTo>
                    <a:pt x="0" y="767"/>
                  </a:moveTo>
                  <a:cubicBezTo>
                    <a:pt x="0" y="767"/>
                    <a:pt x="1735" y="0"/>
                    <a:pt x="3069" y="7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9;p38">
              <a:extLst>
                <a:ext uri="{FF2B5EF4-FFF2-40B4-BE49-F238E27FC236}">
                  <a16:creationId xmlns:a16="http://schemas.microsoft.com/office/drawing/2014/main" id="{CAF6FBBC-A39C-B195-C5DD-5F7DD53513D5}"/>
                </a:ext>
              </a:extLst>
            </p:cNvPr>
            <p:cNvSpPr/>
            <p:nvPr/>
          </p:nvSpPr>
          <p:spPr>
            <a:xfrm>
              <a:off x="2405970" y="3275777"/>
              <a:ext cx="41373" cy="67470"/>
            </a:xfrm>
            <a:custGeom>
              <a:avLst/>
              <a:gdLst/>
              <a:ahLst/>
              <a:cxnLst/>
              <a:rect l="l" t="t" r="r" b="b"/>
              <a:pathLst>
                <a:path w="3437" h="5605" fill="none" extrusionOk="0">
                  <a:moveTo>
                    <a:pt x="0" y="234"/>
                  </a:moveTo>
                  <a:cubicBezTo>
                    <a:pt x="0" y="234"/>
                    <a:pt x="2769" y="1"/>
                    <a:pt x="3436" y="56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10;p38">
              <a:extLst>
                <a:ext uri="{FF2B5EF4-FFF2-40B4-BE49-F238E27FC236}">
                  <a16:creationId xmlns:a16="http://schemas.microsoft.com/office/drawing/2014/main" id="{C845B928-FC2C-8ADB-F71D-B7A58A9C5633}"/>
                </a:ext>
              </a:extLst>
            </p:cNvPr>
            <p:cNvSpPr/>
            <p:nvPr/>
          </p:nvSpPr>
          <p:spPr>
            <a:xfrm>
              <a:off x="1837394" y="2315324"/>
              <a:ext cx="372645" cy="481259"/>
            </a:xfrm>
            <a:custGeom>
              <a:avLst/>
              <a:gdLst/>
              <a:ahLst/>
              <a:cxnLst/>
              <a:rect l="l" t="t" r="r" b="b"/>
              <a:pathLst>
                <a:path w="30957" h="39980" extrusionOk="0">
                  <a:moveTo>
                    <a:pt x="30956" y="0"/>
                  </a:moveTo>
                  <a:cubicBezTo>
                    <a:pt x="27254" y="4170"/>
                    <a:pt x="10875" y="8373"/>
                    <a:pt x="5438" y="22216"/>
                  </a:cubicBezTo>
                  <a:cubicBezTo>
                    <a:pt x="1" y="36026"/>
                    <a:pt x="6639" y="39862"/>
                    <a:pt x="6639" y="39862"/>
                  </a:cubicBezTo>
                  <a:cubicBezTo>
                    <a:pt x="7325" y="39941"/>
                    <a:pt x="7992" y="39980"/>
                    <a:pt x="8640" y="39980"/>
                  </a:cubicBezTo>
                  <a:cubicBezTo>
                    <a:pt x="29544" y="39980"/>
                    <a:pt x="30956" y="1"/>
                    <a:pt x="30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11;p38">
              <a:extLst>
                <a:ext uri="{FF2B5EF4-FFF2-40B4-BE49-F238E27FC236}">
                  <a16:creationId xmlns:a16="http://schemas.microsoft.com/office/drawing/2014/main" id="{6FD49BD0-47F0-E1BC-D9FD-80817DF34CAA}"/>
                </a:ext>
              </a:extLst>
            </p:cNvPr>
            <p:cNvSpPr/>
            <p:nvPr/>
          </p:nvSpPr>
          <p:spPr>
            <a:xfrm>
              <a:off x="1837394" y="2315324"/>
              <a:ext cx="372645" cy="511570"/>
            </a:xfrm>
            <a:custGeom>
              <a:avLst/>
              <a:gdLst/>
              <a:ahLst/>
              <a:cxnLst/>
              <a:rect l="l" t="t" r="r" b="b"/>
              <a:pathLst>
                <a:path w="30957" h="42498" fill="none" extrusionOk="0">
                  <a:moveTo>
                    <a:pt x="6639" y="39862"/>
                  </a:moveTo>
                  <a:cubicBezTo>
                    <a:pt x="6639" y="39862"/>
                    <a:pt x="1" y="36026"/>
                    <a:pt x="5438" y="22216"/>
                  </a:cubicBezTo>
                  <a:cubicBezTo>
                    <a:pt x="10875" y="8373"/>
                    <a:pt x="27254" y="4170"/>
                    <a:pt x="30956" y="0"/>
                  </a:cubicBezTo>
                  <a:cubicBezTo>
                    <a:pt x="30956" y="0"/>
                    <a:pt x="29455" y="42497"/>
                    <a:pt x="6639" y="3986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12;p38">
              <a:extLst>
                <a:ext uri="{FF2B5EF4-FFF2-40B4-BE49-F238E27FC236}">
                  <a16:creationId xmlns:a16="http://schemas.microsoft.com/office/drawing/2014/main" id="{042555DF-A665-8743-2D73-106975757750}"/>
                </a:ext>
              </a:extLst>
            </p:cNvPr>
            <p:cNvSpPr/>
            <p:nvPr/>
          </p:nvSpPr>
          <p:spPr>
            <a:xfrm>
              <a:off x="1912483" y="2589569"/>
              <a:ext cx="193551" cy="146966"/>
            </a:xfrm>
            <a:custGeom>
              <a:avLst/>
              <a:gdLst/>
              <a:ahLst/>
              <a:cxnLst/>
              <a:rect l="l" t="t" r="r" b="b"/>
              <a:pathLst>
                <a:path w="16079" h="12209" fill="none" extrusionOk="0">
                  <a:moveTo>
                    <a:pt x="1035" y="0"/>
                  </a:moveTo>
                  <a:cubicBezTo>
                    <a:pt x="1035" y="0"/>
                    <a:pt x="1" y="7405"/>
                    <a:pt x="2369" y="12209"/>
                  </a:cubicBezTo>
                  <a:lnTo>
                    <a:pt x="3570" y="9140"/>
                  </a:lnTo>
                  <a:cubicBezTo>
                    <a:pt x="3570" y="9140"/>
                    <a:pt x="11809" y="8906"/>
                    <a:pt x="16079" y="36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13;p38">
              <a:extLst>
                <a:ext uri="{FF2B5EF4-FFF2-40B4-BE49-F238E27FC236}">
                  <a16:creationId xmlns:a16="http://schemas.microsoft.com/office/drawing/2014/main" id="{AE3481AB-D833-CB39-2A37-EAEEA1F8C3CC}"/>
                </a:ext>
              </a:extLst>
            </p:cNvPr>
            <p:cNvSpPr/>
            <p:nvPr/>
          </p:nvSpPr>
          <p:spPr>
            <a:xfrm>
              <a:off x="1956649" y="2514071"/>
              <a:ext cx="173484" cy="141754"/>
            </a:xfrm>
            <a:custGeom>
              <a:avLst/>
              <a:gdLst/>
              <a:ahLst/>
              <a:cxnLst/>
              <a:rect l="l" t="t" r="r" b="b"/>
              <a:pathLst>
                <a:path w="14412" h="11776" fill="none" extrusionOk="0">
                  <a:moveTo>
                    <a:pt x="1869" y="1"/>
                  </a:moveTo>
                  <a:cubicBezTo>
                    <a:pt x="1869" y="1"/>
                    <a:pt x="1" y="6939"/>
                    <a:pt x="1302" y="11776"/>
                  </a:cubicBezTo>
                  <a:lnTo>
                    <a:pt x="1869" y="9341"/>
                  </a:lnTo>
                  <a:cubicBezTo>
                    <a:pt x="1869" y="9341"/>
                    <a:pt x="12210" y="6672"/>
                    <a:pt x="14411" y="34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14;p38">
              <a:extLst>
                <a:ext uri="{FF2B5EF4-FFF2-40B4-BE49-F238E27FC236}">
                  <a16:creationId xmlns:a16="http://schemas.microsoft.com/office/drawing/2014/main" id="{4C353BF2-63CF-21C8-995E-B7D57EA15D57}"/>
                </a:ext>
              </a:extLst>
            </p:cNvPr>
            <p:cNvSpPr/>
            <p:nvPr/>
          </p:nvSpPr>
          <p:spPr>
            <a:xfrm>
              <a:off x="2013273" y="2460277"/>
              <a:ext cx="139346" cy="113646"/>
            </a:xfrm>
            <a:custGeom>
              <a:avLst/>
              <a:gdLst/>
              <a:ahLst/>
              <a:cxnLst/>
              <a:rect l="l" t="t" r="r" b="b"/>
              <a:pathLst>
                <a:path w="11576" h="9441" fill="none" extrusionOk="0">
                  <a:moveTo>
                    <a:pt x="2502" y="0"/>
                  </a:moveTo>
                  <a:cubicBezTo>
                    <a:pt x="2502" y="0"/>
                    <a:pt x="0" y="5137"/>
                    <a:pt x="67" y="9440"/>
                  </a:cubicBezTo>
                  <a:lnTo>
                    <a:pt x="1301" y="7372"/>
                  </a:lnTo>
                  <a:cubicBezTo>
                    <a:pt x="1301" y="7372"/>
                    <a:pt x="10041" y="5704"/>
                    <a:pt x="11575" y="2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15;p38">
              <a:extLst>
                <a:ext uri="{FF2B5EF4-FFF2-40B4-BE49-F238E27FC236}">
                  <a16:creationId xmlns:a16="http://schemas.microsoft.com/office/drawing/2014/main" id="{B0F53C4E-6F90-2727-4322-1FB42B3A62BD}"/>
                </a:ext>
              </a:extLst>
            </p:cNvPr>
            <p:cNvSpPr/>
            <p:nvPr/>
          </p:nvSpPr>
          <p:spPr>
            <a:xfrm>
              <a:off x="2058244" y="2406470"/>
              <a:ext cx="105208" cy="97985"/>
            </a:xfrm>
            <a:custGeom>
              <a:avLst/>
              <a:gdLst/>
              <a:ahLst/>
              <a:cxnLst/>
              <a:rect l="l" t="t" r="r" b="b"/>
              <a:pathLst>
                <a:path w="8740" h="8140" fill="none" extrusionOk="0">
                  <a:moveTo>
                    <a:pt x="3970" y="0"/>
                  </a:moveTo>
                  <a:cubicBezTo>
                    <a:pt x="2168" y="2502"/>
                    <a:pt x="0" y="8139"/>
                    <a:pt x="0" y="8139"/>
                  </a:cubicBezTo>
                  <a:lnTo>
                    <a:pt x="1968" y="5871"/>
                  </a:lnTo>
                  <a:cubicBezTo>
                    <a:pt x="1968" y="5871"/>
                    <a:pt x="6905" y="4603"/>
                    <a:pt x="8740" y="22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16;p38">
              <a:extLst>
                <a:ext uri="{FF2B5EF4-FFF2-40B4-BE49-F238E27FC236}">
                  <a16:creationId xmlns:a16="http://schemas.microsoft.com/office/drawing/2014/main" id="{0B3A6A3E-79BF-457F-E471-9541C0EE5FF0}"/>
                </a:ext>
              </a:extLst>
            </p:cNvPr>
            <p:cNvSpPr/>
            <p:nvPr/>
          </p:nvSpPr>
          <p:spPr>
            <a:xfrm>
              <a:off x="1822142" y="2406061"/>
              <a:ext cx="323652" cy="828385"/>
            </a:xfrm>
            <a:custGeom>
              <a:avLst/>
              <a:gdLst/>
              <a:ahLst/>
              <a:cxnLst/>
              <a:rect l="l" t="t" r="r" b="b"/>
              <a:pathLst>
                <a:path w="26887" h="68817" extrusionOk="0">
                  <a:moveTo>
                    <a:pt x="26886" y="1"/>
                  </a:moveTo>
                  <a:lnTo>
                    <a:pt x="26886" y="1"/>
                  </a:lnTo>
                  <a:cubicBezTo>
                    <a:pt x="2836" y="18881"/>
                    <a:pt x="0" y="68817"/>
                    <a:pt x="0" y="68817"/>
                  </a:cubicBezTo>
                  <a:lnTo>
                    <a:pt x="3436" y="68817"/>
                  </a:lnTo>
                  <a:cubicBezTo>
                    <a:pt x="4570" y="18451"/>
                    <a:pt x="26883" y="3"/>
                    <a:pt x="26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7;p38">
              <a:extLst>
                <a:ext uri="{FF2B5EF4-FFF2-40B4-BE49-F238E27FC236}">
                  <a16:creationId xmlns:a16="http://schemas.microsoft.com/office/drawing/2014/main" id="{84230260-0C10-A273-9E5D-CB1839DF54DD}"/>
                </a:ext>
              </a:extLst>
            </p:cNvPr>
            <p:cNvSpPr/>
            <p:nvPr/>
          </p:nvSpPr>
          <p:spPr>
            <a:xfrm>
              <a:off x="1533437" y="2178798"/>
              <a:ext cx="333282" cy="430100"/>
            </a:xfrm>
            <a:custGeom>
              <a:avLst/>
              <a:gdLst/>
              <a:ahLst/>
              <a:cxnLst/>
              <a:rect l="l" t="t" r="r" b="b"/>
              <a:pathLst>
                <a:path w="27687" h="35730" extrusionOk="0">
                  <a:moveTo>
                    <a:pt x="0" y="1"/>
                  </a:moveTo>
                  <a:cubicBezTo>
                    <a:pt x="0" y="1"/>
                    <a:pt x="0" y="1"/>
                    <a:pt x="0" y="1"/>
                  </a:cubicBezTo>
                  <a:cubicBezTo>
                    <a:pt x="0" y="1"/>
                    <a:pt x="0" y="1"/>
                    <a:pt x="0" y="1"/>
                  </a:cubicBezTo>
                  <a:lnTo>
                    <a:pt x="0" y="1"/>
                  </a:lnTo>
                  <a:cubicBezTo>
                    <a:pt x="0" y="1"/>
                    <a:pt x="0" y="1"/>
                    <a:pt x="0" y="1"/>
                  </a:cubicBezTo>
                  <a:close/>
                  <a:moveTo>
                    <a:pt x="0" y="1"/>
                  </a:moveTo>
                  <a:cubicBezTo>
                    <a:pt x="3" y="36"/>
                    <a:pt x="1274" y="35730"/>
                    <a:pt x="19943" y="35730"/>
                  </a:cubicBezTo>
                  <a:cubicBezTo>
                    <a:pt x="20518" y="35730"/>
                    <a:pt x="21108" y="35696"/>
                    <a:pt x="21716" y="35626"/>
                  </a:cubicBezTo>
                  <a:cubicBezTo>
                    <a:pt x="21716" y="35626"/>
                    <a:pt x="27687" y="32224"/>
                    <a:pt x="22783" y="19848"/>
                  </a:cubicBezTo>
                  <a:cubicBezTo>
                    <a:pt x="17913" y="7473"/>
                    <a:pt x="3303" y="370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8;p38">
              <a:extLst>
                <a:ext uri="{FF2B5EF4-FFF2-40B4-BE49-F238E27FC236}">
                  <a16:creationId xmlns:a16="http://schemas.microsoft.com/office/drawing/2014/main" id="{19FC4E8C-34B5-A9D3-186F-CDEEED6B3ECC}"/>
                </a:ext>
              </a:extLst>
            </p:cNvPr>
            <p:cNvSpPr/>
            <p:nvPr/>
          </p:nvSpPr>
          <p:spPr>
            <a:xfrm>
              <a:off x="1533437" y="2178401"/>
              <a:ext cx="333282" cy="457365"/>
            </a:xfrm>
            <a:custGeom>
              <a:avLst/>
              <a:gdLst/>
              <a:ahLst/>
              <a:cxnLst/>
              <a:rect l="l" t="t" r="r" b="b"/>
              <a:pathLst>
                <a:path w="27687" h="37995" fill="none" extrusionOk="0">
                  <a:moveTo>
                    <a:pt x="21716" y="35659"/>
                  </a:moveTo>
                  <a:cubicBezTo>
                    <a:pt x="21716" y="35659"/>
                    <a:pt x="27687" y="32257"/>
                    <a:pt x="22783" y="19881"/>
                  </a:cubicBezTo>
                  <a:cubicBezTo>
                    <a:pt x="17913" y="7506"/>
                    <a:pt x="3303" y="3736"/>
                    <a:pt x="0" y="34"/>
                  </a:cubicBezTo>
                  <a:cubicBezTo>
                    <a:pt x="0" y="0"/>
                    <a:pt x="1335" y="37994"/>
                    <a:pt x="21716" y="35659"/>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19;p38">
              <a:extLst>
                <a:ext uri="{FF2B5EF4-FFF2-40B4-BE49-F238E27FC236}">
                  <a16:creationId xmlns:a16="http://schemas.microsoft.com/office/drawing/2014/main" id="{D65624A2-3078-509C-77A2-FA2FC3944DB2}"/>
                </a:ext>
              </a:extLst>
            </p:cNvPr>
            <p:cNvSpPr/>
            <p:nvPr/>
          </p:nvSpPr>
          <p:spPr>
            <a:xfrm>
              <a:off x="1626185" y="2423732"/>
              <a:ext cx="173484" cy="131317"/>
            </a:xfrm>
            <a:custGeom>
              <a:avLst/>
              <a:gdLst/>
              <a:ahLst/>
              <a:cxnLst/>
              <a:rect l="l" t="t" r="r" b="b"/>
              <a:pathLst>
                <a:path w="14412" h="10909" fill="none" extrusionOk="0">
                  <a:moveTo>
                    <a:pt x="13477" y="1"/>
                  </a:moveTo>
                  <a:cubicBezTo>
                    <a:pt x="13477" y="1"/>
                    <a:pt x="14411" y="6605"/>
                    <a:pt x="12276" y="10908"/>
                  </a:cubicBezTo>
                  <a:lnTo>
                    <a:pt x="11209" y="8173"/>
                  </a:lnTo>
                  <a:cubicBezTo>
                    <a:pt x="11209" y="8173"/>
                    <a:pt x="3837" y="7973"/>
                    <a:pt x="1" y="3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20;p38">
              <a:extLst>
                <a:ext uri="{FF2B5EF4-FFF2-40B4-BE49-F238E27FC236}">
                  <a16:creationId xmlns:a16="http://schemas.microsoft.com/office/drawing/2014/main" id="{CB6FE5FE-C712-91C7-063F-30BFF949E818}"/>
                </a:ext>
              </a:extLst>
            </p:cNvPr>
            <p:cNvSpPr/>
            <p:nvPr/>
          </p:nvSpPr>
          <p:spPr>
            <a:xfrm>
              <a:off x="1604903" y="2356275"/>
              <a:ext cx="155007" cy="126899"/>
            </a:xfrm>
            <a:custGeom>
              <a:avLst/>
              <a:gdLst/>
              <a:ahLst/>
              <a:cxnLst/>
              <a:rect l="l" t="t" r="r" b="b"/>
              <a:pathLst>
                <a:path w="12877" h="10542" fill="none" extrusionOk="0">
                  <a:moveTo>
                    <a:pt x="11209" y="1"/>
                  </a:moveTo>
                  <a:cubicBezTo>
                    <a:pt x="11209" y="1"/>
                    <a:pt x="12877" y="6205"/>
                    <a:pt x="11709" y="10541"/>
                  </a:cubicBezTo>
                  <a:lnTo>
                    <a:pt x="11209" y="8373"/>
                  </a:lnTo>
                  <a:cubicBezTo>
                    <a:pt x="11209" y="8373"/>
                    <a:pt x="1969" y="5971"/>
                    <a:pt x="1"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21;p38">
              <a:extLst>
                <a:ext uri="{FF2B5EF4-FFF2-40B4-BE49-F238E27FC236}">
                  <a16:creationId xmlns:a16="http://schemas.microsoft.com/office/drawing/2014/main" id="{D1D02376-1833-7B05-869D-B53191A4D0BF}"/>
                </a:ext>
              </a:extLst>
            </p:cNvPr>
            <p:cNvSpPr/>
            <p:nvPr/>
          </p:nvSpPr>
          <p:spPr>
            <a:xfrm>
              <a:off x="1584836" y="2307693"/>
              <a:ext cx="124083" cy="102006"/>
            </a:xfrm>
            <a:custGeom>
              <a:avLst/>
              <a:gdLst/>
              <a:ahLst/>
              <a:cxnLst/>
              <a:rect l="l" t="t" r="r" b="b"/>
              <a:pathLst>
                <a:path w="10308" h="8474" fill="none" extrusionOk="0">
                  <a:moveTo>
                    <a:pt x="8073" y="0"/>
                  </a:moveTo>
                  <a:cubicBezTo>
                    <a:pt x="8073" y="0"/>
                    <a:pt x="10307" y="4637"/>
                    <a:pt x="10274" y="8473"/>
                  </a:cubicBezTo>
                  <a:lnTo>
                    <a:pt x="9173" y="6605"/>
                  </a:lnTo>
                  <a:cubicBezTo>
                    <a:pt x="9173" y="6605"/>
                    <a:pt x="1368" y="5104"/>
                    <a:pt x="0" y="26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22;p38">
              <a:extLst>
                <a:ext uri="{FF2B5EF4-FFF2-40B4-BE49-F238E27FC236}">
                  <a16:creationId xmlns:a16="http://schemas.microsoft.com/office/drawing/2014/main" id="{83034EF5-61B8-6506-F356-36B97C811694}"/>
                </a:ext>
              </a:extLst>
            </p:cNvPr>
            <p:cNvSpPr/>
            <p:nvPr/>
          </p:nvSpPr>
          <p:spPr>
            <a:xfrm>
              <a:off x="1574797" y="2259905"/>
              <a:ext cx="94374" cy="87946"/>
            </a:xfrm>
            <a:custGeom>
              <a:avLst/>
              <a:gdLst/>
              <a:ahLst/>
              <a:cxnLst/>
              <a:rect l="l" t="t" r="r" b="b"/>
              <a:pathLst>
                <a:path w="7840" h="7306" fill="none" extrusionOk="0">
                  <a:moveTo>
                    <a:pt x="4270" y="1"/>
                  </a:moveTo>
                  <a:cubicBezTo>
                    <a:pt x="5904" y="2269"/>
                    <a:pt x="7839" y="7306"/>
                    <a:pt x="7839" y="7306"/>
                  </a:cubicBezTo>
                  <a:lnTo>
                    <a:pt x="6038" y="5271"/>
                  </a:lnTo>
                  <a:cubicBezTo>
                    <a:pt x="6038" y="5271"/>
                    <a:pt x="1635" y="4104"/>
                    <a:pt x="0" y="1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23;p38">
              <a:extLst>
                <a:ext uri="{FF2B5EF4-FFF2-40B4-BE49-F238E27FC236}">
                  <a16:creationId xmlns:a16="http://schemas.microsoft.com/office/drawing/2014/main" id="{F3743FF6-0D38-7658-BCB1-C89087DEC9AE}"/>
                </a:ext>
              </a:extLst>
            </p:cNvPr>
            <p:cNvSpPr/>
            <p:nvPr/>
          </p:nvSpPr>
          <p:spPr>
            <a:xfrm>
              <a:off x="1590855" y="2259508"/>
              <a:ext cx="277476" cy="798327"/>
            </a:xfrm>
            <a:custGeom>
              <a:avLst/>
              <a:gdLst/>
              <a:ahLst/>
              <a:cxnLst/>
              <a:rect l="l" t="t" r="r" b="b"/>
              <a:pathLst>
                <a:path w="23051" h="66320" extrusionOk="0">
                  <a:moveTo>
                    <a:pt x="0" y="0"/>
                  </a:moveTo>
                  <a:lnTo>
                    <a:pt x="0" y="0"/>
                  </a:lnTo>
                  <a:cubicBezTo>
                    <a:pt x="2" y="2"/>
                    <a:pt x="20715" y="18582"/>
                    <a:pt x="21015" y="66315"/>
                  </a:cubicBezTo>
                  <a:cubicBezTo>
                    <a:pt x="21015" y="66315"/>
                    <a:pt x="21041" y="66320"/>
                    <a:pt x="21084" y="66320"/>
                  </a:cubicBezTo>
                  <a:cubicBezTo>
                    <a:pt x="21264" y="66320"/>
                    <a:pt x="21754" y="66233"/>
                    <a:pt x="22050" y="65347"/>
                  </a:cubicBezTo>
                  <a:lnTo>
                    <a:pt x="23050" y="59543"/>
                  </a:lnTo>
                  <a:cubicBezTo>
                    <a:pt x="23050" y="59543"/>
                    <a:pt x="21516" y="1687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24;p38">
              <a:extLst>
                <a:ext uri="{FF2B5EF4-FFF2-40B4-BE49-F238E27FC236}">
                  <a16:creationId xmlns:a16="http://schemas.microsoft.com/office/drawing/2014/main" id="{80977D2D-4ED1-6700-1C59-1A1DA7133B7C}"/>
                </a:ext>
              </a:extLst>
            </p:cNvPr>
            <p:cNvSpPr/>
            <p:nvPr/>
          </p:nvSpPr>
          <p:spPr>
            <a:xfrm>
              <a:off x="1432250" y="3114008"/>
              <a:ext cx="841626" cy="446724"/>
            </a:xfrm>
            <a:custGeom>
              <a:avLst/>
              <a:gdLst/>
              <a:ahLst/>
              <a:cxnLst/>
              <a:rect l="l" t="t" r="r" b="b"/>
              <a:pathLst>
                <a:path w="69917" h="37111" extrusionOk="0">
                  <a:moveTo>
                    <a:pt x="36751" y="1"/>
                  </a:moveTo>
                  <a:cubicBezTo>
                    <a:pt x="36519" y="1"/>
                    <a:pt x="36288" y="51"/>
                    <a:pt x="36059" y="163"/>
                  </a:cubicBezTo>
                  <a:cubicBezTo>
                    <a:pt x="35559" y="430"/>
                    <a:pt x="35359" y="1531"/>
                    <a:pt x="34525" y="1898"/>
                  </a:cubicBezTo>
                  <a:cubicBezTo>
                    <a:pt x="33930" y="2132"/>
                    <a:pt x="33308" y="2257"/>
                    <a:pt x="32685" y="2257"/>
                  </a:cubicBezTo>
                  <a:cubicBezTo>
                    <a:pt x="32330" y="2257"/>
                    <a:pt x="31974" y="2216"/>
                    <a:pt x="31623" y="2131"/>
                  </a:cubicBezTo>
                  <a:cubicBezTo>
                    <a:pt x="31417" y="2090"/>
                    <a:pt x="31211" y="2062"/>
                    <a:pt x="31012" y="2062"/>
                  </a:cubicBezTo>
                  <a:cubicBezTo>
                    <a:pt x="30890" y="2062"/>
                    <a:pt x="30770" y="2073"/>
                    <a:pt x="30656" y="2098"/>
                  </a:cubicBezTo>
                  <a:cubicBezTo>
                    <a:pt x="30289" y="2265"/>
                    <a:pt x="30089" y="2665"/>
                    <a:pt x="29722" y="2832"/>
                  </a:cubicBezTo>
                  <a:cubicBezTo>
                    <a:pt x="29566" y="2916"/>
                    <a:pt x="29394" y="2944"/>
                    <a:pt x="29214" y="2944"/>
                  </a:cubicBezTo>
                  <a:cubicBezTo>
                    <a:pt x="28891" y="2944"/>
                    <a:pt x="28542" y="2853"/>
                    <a:pt x="28221" y="2832"/>
                  </a:cubicBezTo>
                  <a:cubicBezTo>
                    <a:pt x="28206" y="2832"/>
                    <a:pt x="28192" y="2832"/>
                    <a:pt x="28178" y="2832"/>
                  </a:cubicBezTo>
                  <a:cubicBezTo>
                    <a:pt x="26468" y="2832"/>
                    <a:pt x="25372" y="4837"/>
                    <a:pt x="23717" y="5300"/>
                  </a:cubicBezTo>
                  <a:cubicBezTo>
                    <a:pt x="23284" y="5367"/>
                    <a:pt x="22850" y="5467"/>
                    <a:pt x="22450" y="5567"/>
                  </a:cubicBezTo>
                  <a:cubicBezTo>
                    <a:pt x="21482" y="6001"/>
                    <a:pt x="21049" y="7202"/>
                    <a:pt x="20181" y="7669"/>
                  </a:cubicBezTo>
                  <a:cubicBezTo>
                    <a:pt x="19808" y="7855"/>
                    <a:pt x="19385" y="7888"/>
                    <a:pt x="18948" y="7888"/>
                  </a:cubicBezTo>
                  <a:cubicBezTo>
                    <a:pt x="18718" y="7888"/>
                    <a:pt x="18484" y="7879"/>
                    <a:pt x="18251" y="7879"/>
                  </a:cubicBezTo>
                  <a:cubicBezTo>
                    <a:pt x="17897" y="7879"/>
                    <a:pt x="17545" y="7899"/>
                    <a:pt x="17213" y="8002"/>
                  </a:cubicBezTo>
                  <a:cubicBezTo>
                    <a:pt x="15578" y="8503"/>
                    <a:pt x="15078" y="10671"/>
                    <a:pt x="13577" y="11471"/>
                  </a:cubicBezTo>
                  <a:cubicBezTo>
                    <a:pt x="13176" y="11672"/>
                    <a:pt x="12776" y="11772"/>
                    <a:pt x="12343" y="11972"/>
                  </a:cubicBezTo>
                  <a:cubicBezTo>
                    <a:pt x="11075" y="12572"/>
                    <a:pt x="10475" y="14007"/>
                    <a:pt x="9707" y="15207"/>
                  </a:cubicBezTo>
                  <a:cubicBezTo>
                    <a:pt x="8998" y="16286"/>
                    <a:pt x="7948" y="17194"/>
                    <a:pt x="6634" y="17194"/>
                  </a:cubicBezTo>
                  <a:cubicBezTo>
                    <a:pt x="6526" y="17194"/>
                    <a:pt x="6416" y="17188"/>
                    <a:pt x="6305" y="17176"/>
                  </a:cubicBezTo>
                  <a:cubicBezTo>
                    <a:pt x="6105" y="20011"/>
                    <a:pt x="2536" y="19877"/>
                    <a:pt x="1435" y="22579"/>
                  </a:cubicBezTo>
                  <a:cubicBezTo>
                    <a:pt x="0" y="26149"/>
                    <a:pt x="1435" y="27283"/>
                    <a:pt x="1435" y="27283"/>
                  </a:cubicBezTo>
                  <a:cubicBezTo>
                    <a:pt x="1158" y="28881"/>
                    <a:pt x="11139" y="37111"/>
                    <a:pt x="30593" y="37111"/>
                  </a:cubicBezTo>
                  <a:cubicBezTo>
                    <a:pt x="32247" y="37111"/>
                    <a:pt x="33969" y="37051"/>
                    <a:pt x="35759" y="36923"/>
                  </a:cubicBezTo>
                  <a:cubicBezTo>
                    <a:pt x="58609" y="35288"/>
                    <a:pt x="69917" y="28884"/>
                    <a:pt x="69116" y="26315"/>
                  </a:cubicBezTo>
                  <a:cubicBezTo>
                    <a:pt x="68316" y="23747"/>
                    <a:pt x="67482" y="20978"/>
                    <a:pt x="64580" y="19010"/>
                  </a:cubicBezTo>
                  <a:cubicBezTo>
                    <a:pt x="62845" y="17843"/>
                    <a:pt x="62011" y="16108"/>
                    <a:pt x="60810" y="14507"/>
                  </a:cubicBezTo>
                  <a:cubicBezTo>
                    <a:pt x="59676" y="12973"/>
                    <a:pt x="58209" y="13039"/>
                    <a:pt x="56974" y="11805"/>
                  </a:cubicBezTo>
                  <a:cubicBezTo>
                    <a:pt x="56674" y="11438"/>
                    <a:pt x="56307" y="11105"/>
                    <a:pt x="55940" y="10771"/>
                  </a:cubicBezTo>
                  <a:cubicBezTo>
                    <a:pt x="55407" y="10437"/>
                    <a:pt x="54739" y="10537"/>
                    <a:pt x="54106" y="10471"/>
                  </a:cubicBezTo>
                  <a:cubicBezTo>
                    <a:pt x="53472" y="10437"/>
                    <a:pt x="52738" y="10137"/>
                    <a:pt x="52605" y="9537"/>
                  </a:cubicBezTo>
                  <a:cubicBezTo>
                    <a:pt x="52605" y="9303"/>
                    <a:pt x="52571" y="9103"/>
                    <a:pt x="52505" y="8870"/>
                  </a:cubicBezTo>
                  <a:cubicBezTo>
                    <a:pt x="52304" y="8503"/>
                    <a:pt x="51704" y="8436"/>
                    <a:pt x="51437" y="8069"/>
                  </a:cubicBezTo>
                  <a:cubicBezTo>
                    <a:pt x="51304" y="7902"/>
                    <a:pt x="51304" y="7669"/>
                    <a:pt x="51170" y="7469"/>
                  </a:cubicBezTo>
                  <a:cubicBezTo>
                    <a:pt x="51037" y="7335"/>
                    <a:pt x="50903" y="7202"/>
                    <a:pt x="50703" y="7102"/>
                  </a:cubicBezTo>
                  <a:cubicBezTo>
                    <a:pt x="49703" y="6535"/>
                    <a:pt x="48668" y="5901"/>
                    <a:pt x="47534" y="5801"/>
                  </a:cubicBezTo>
                  <a:cubicBezTo>
                    <a:pt x="47034" y="5801"/>
                    <a:pt x="46567" y="5701"/>
                    <a:pt x="46133" y="5534"/>
                  </a:cubicBezTo>
                  <a:cubicBezTo>
                    <a:pt x="45733" y="5300"/>
                    <a:pt x="45533" y="4633"/>
                    <a:pt x="45900" y="4366"/>
                  </a:cubicBezTo>
                  <a:lnTo>
                    <a:pt x="45900" y="4366"/>
                  </a:lnTo>
                  <a:cubicBezTo>
                    <a:pt x="45869" y="4370"/>
                    <a:pt x="45840" y="4372"/>
                    <a:pt x="45810" y="4372"/>
                  </a:cubicBezTo>
                  <a:cubicBezTo>
                    <a:pt x="45066" y="4372"/>
                    <a:pt x="44635" y="3198"/>
                    <a:pt x="43865" y="3166"/>
                  </a:cubicBezTo>
                  <a:cubicBezTo>
                    <a:pt x="43855" y="3165"/>
                    <a:pt x="43846" y="3165"/>
                    <a:pt x="43836" y="3165"/>
                  </a:cubicBezTo>
                  <a:cubicBezTo>
                    <a:pt x="43120" y="3165"/>
                    <a:pt x="42451" y="4163"/>
                    <a:pt x="41865" y="4163"/>
                  </a:cubicBezTo>
                  <a:cubicBezTo>
                    <a:pt x="41750" y="4163"/>
                    <a:pt x="41638" y="4125"/>
                    <a:pt x="41530" y="4033"/>
                  </a:cubicBezTo>
                  <a:cubicBezTo>
                    <a:pt x="40493" y="3174"/>
                    <a:pt x="38589" y="1"/>
                    <a:pt x="36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25;p38">
              <a:extLst>
                <a:ext uri="{FF2B5EF4-FFF2-40B4-BE49-F238E27FC236}">
                  <a16:creationId xmlns:a16="http://schemas.microsoft.com/office/drawing/2014/main" id="{3D45A3CD-39FE-B21D-EA16-09418D8AA5E9}"/>
                </a:ext>
              </a:extLst>
            </p:cNvPr>
            <p:cNvSpPr/>
            <p:nvPr/>
          </p:nvSpPr>
          <p:spPr>
            <a:xfrm>
              <a:off x="1706089" y="3205515"/>
              <a:ext cx="86754" cy="24099"/>
            </a:xfrm>
            <a:custGeom>
              <a:avLst/>
              <a:gdLst/>
              <a:ahLst/>
              <a:cxnLst/>
              <a:rect l="l" t="t" r="r" b="b"/>
              <a:pathLst>
                <a:path w="7207" h="2002" fill="none" extrusionOk="0">
                  <a:moveTo>
                    <a:pt x="1" y="1868"/>
                  </a:moveTo>
                  <a:cubicBezTo>
                    <a:pt x="501" y="2001"/>
                    <a:pt x="1235" y="1968"/>
                    <a:pt x="1302" y="1468"/>
                  </a:cubicBezTo>
                  <a:cubicBezTo>
                    <a:pt x="1302" y="1334"/>
                    <a:pt x="1302" y="1201"/>
                    <a:pt x="1335" y="1101"/>
                  </a:cubicBezTo>
                  <a:cubicBezTo>
                    <a:pt x="1469" y="801"/>
                    <a:pt x="1936" y="1034"/>
                    <a:pt x="2269" y="967"/>
                  </a:cubicBezTo>
                  <a:cubicBezTo>
                    <a:pt x="2503" y="901"/>
                    <a:pt x="2670" y="667"/>
                    <a:pt x="2836" y="467"/>
                  </a:cubicBezTo>
                  <a:cubicBezTo>
                    <a:pt x="3303" y="33"/>
                    <a:pt x="4037" y="0"/>
                    <a:pt x="4538" y="400"/>
                  </a:cubicBezTo>
                  <a:cubicBezTo>
                    <a:pt x="4838" y="634"/>
                    <a:pt x="5038" y="1001"/>
                    <a:pt x="5371" y="1168"/>
                  </a:cubicBezTo>
                  <a:cubicBezTo>
                    <a:pt x="5972" y="1468"/>
                    <a:pt x="7006" y="1134"/>
                    <a:pt x="7206" y="1768"/>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26;p38">
              <a:extLst>
                <a:ext uri="{FF2B5EF4-FFF2-40B4-BE49-F238E27FC236}">
                  <a16:creationId xmlns:a16="http://schemas.microsoft.com/office/drawing/2014/main" id="{7457EC73-FD02-7830-ACC8-A621C50279AA}"/>
                </a:ext>
              </a:extLst>
            </p:cNvPr>
            <p:cNvSpPr/>
            <p:nvPr/>
          </p:nvSpPr>
          <p:spPr>
            <a:xfrm>
              <a:off x="1811694" y="3231612"/>
              <a:ext cx="120483" cy="40157"/>
            </a:xfrm>
            <a:custGeom>
              <a:avLst/>
              <a:gdLst/>
              <a:ahLst/>
              <a:cxnLst/>
              <a:rect l="l" t="t" r="r" b="b"/>
              <a:pathLst>
                <a:path w="10009" h="3336" fill="none" extrusionOk="0">
                  <a:moveTo>
                    <a:pt x="1" y="2969"/>
                  </a:moveTo>
                  <a:cubicBezTo>
                    <a:pt x="635" y="3336"/>
                    <a:pt x="1435" y="3069"/>
                    <a:pt x="1669" y="2402"/>
                  </a:cubicBezTo>
                  <a:cubicBezTo>
                    <a:pt x="1735" y="2235"/>
                    <a:pt x="1735" y="2035"/>
                    <a:pt x="1902" y="1935"/>
                  </a:cubicBezTo>
                  <a:cubicBezTo>
                    <a:pt x="2102" y="1768"/>
                    <a:pt x="2403" y="1968"/>
                    <a:pt x="2669" y="2002"/>
                  </a:cubicBezTo>
                  <a:cubicBezTo>
                    <a:pt x="3203" y="2068"/>
                    <a:pt x="3503" y="1435"/>
                    <a:pt x="3837" y="1034"/>
                  </a:cubicBezTo>
                  <a:cubicBezTo>
                    <a:pt x="4771" y="0"/>
                    <a:pt x="6472" y="367"/>
                    <a:pt x="6872" y="1701"/>
                  </a:cubicBezTo>
                  <a:lnTo>
                    <a:pt x="10008" y="2535"/>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27;p38">
              <a:extLst>
                <a:ext uri="{FF2B5EF4-FFF2-40B4-BE49-F238E27FC236}">
                  <a16:creationId xmlns:a16="http://schemas.microsoft.com/office/drawing/2014/main" id="{6474A8AF-F6CF-38EA-BEB3-FE3D4E8374D4}"/>
                </a:ext>
              </a:extLst>
            </p:cNvPr>
            <p:cNvSpPr/>
            <p:nvPr/>
          </p:nvSpPr>
          <p:spPr>
            <a:xfrm>
              <a:off x="1876744" y="3165359"/>
              <a:ext cx="87151" cy="30130"/>
            </a:xfrm>
            <a:custGeom>
              <a:avLst/>
              <a:gdLst/>
              <a:ahLst/>
              <a:cxnLst/>
              <a:rect l="l" t="t" r="r" b="b"/>
              <a:pathLst>
                <a:path w="7240" h="2503" fill="none" extrusionOk="0">
                  <a:moveTo>
                    <a:pt x="1" y="1835"/>
                  </a:moveTo>
                  <a:cubicBezTo>
                    <a:pt x="534" y="1668"/>
                    <a:pt x="1102" y="1601"/>
                    <a:pt x="1669" y="1601"/>
                  </a:cubicBezTo>
                  <a:cubicBezTo>
                    <a:pt x="1302" y="801"/>
                    <a:pt x="2202" y="34"/>
                    <a:pt x="2970" y="501"/>
                  </a:cubicBezTo>
                  <a:cubicBezTo>
                    <a:pt x="3537" y="0"/>
                    <a:pt x="4404" y="67"/>
                    <a:pt x="4871" y="701"/>
                  </a:cubicBezTo>
                  <a:lnTo>
                    <a:pt x="4971" y="1235"/>
                  </a:lnTo>
                  <a:cubicBezTo>
                    <a:pt x="5805" y="1501"/>
                    <a:pt x="6572" y="1935"/>
                    <a:pt x="7239" y="2502"/>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28;p38">
              <a:extLst>
                <a:ext uri="{FF2B5EF4-FFF2-40B4-BE49-F238E27FC236}">
                  <a16:creationId xmlns:a16="http://schemas.microsoft.com/office/drawing/2014/main" id="{6FB90C81-DC38-76BB-CA42-46EA18F96955}"/>
                </a:ext>
              </a:extLst>
            </p:cNvPr>
            <p:cNvSpPr/>
            <p:nvPr/>
          </p:nvSpPr>
          <p:spPr>
            <a:xfrm>
              <a:off x="1981542" y="3213941"/>
              <a:ext cx="79122" cy="23702"/>
            </a:xfrm>
            <a:custGeom>
              <a:avLst/>
              <a:gdLst/>
              <a:ahLst/>
              <a:cxnLst/>
              <a:rect l="l" t="t" r="r" b="b"/>
              <a:pathLst>
                <a:path w="6573" h="1969" fill="none" extrusionOk="0">
                  <a:moveTo>
                    <a:pt x="1" y="1735"/>
                  </a:moveTo>
                  <a:lnTo>
                    <a:pt x="835" y="1969"/>
                  </a:lnTo>
                  <a:cubicBezTo>
                    <a:pt x="701" y="1768"/>
                    <a:pt x="968" y="1468"/>
                    <a:pt x="1202" y="1435"/>
                  </a:cubicBezTo>
                  <a:cubicBezTo>
                    <a:pt x="1469" y="1435"/>
                    <a:pt x="1736" y="1402"/>
                    <a:pt x="1969" y="1301"/>
                  </a:cubicBezTo>
                  <a:cubicBezTo>
                    <a:pt x="2203" y="1168"/>
                    <a:pt x="2303" y="834"/>
                    <a:pt x="2469" y="601"/>
                  </a:cubicBezTo>
                  <a:cubicBezTo>
                    <a:pt x="2603" y="367"/>
                    <a:pt x="3036" y="234"/>
                    <a:pt x="3170" y="468"/>
                  </a:cubicBezTo>
                  <a:cubicBezTo>
                    <a:pt x="3137" y="201"/>
                    <a:pt x="3437" y="1"/>
                    <a:pt x="3704" y="1"/>
                  </a:cubicBezTo>
                  <a:cubicBezTo>
                    <a:pt x="3970" y="34"/>
                    <a:pt x="4237" y="134"/>
                    <a:pt x="4437" y="334"/>
                  </a:cubicBezTo>
                  <a:lnTo>
                    <a:pt x="6572" y="1802"/>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29;p38">
              <a:extLst>
                <a:ext uri="{FF2B5EF4-FFF2-40B4-BE49-F238E27FC236}">
                  <a16:creationId xmlns:a16="http://schemas.microsoft.com/office/drawing/2014/main" id="{AAC8B90B-503C-5C25-B4CF-1DCE04690F57}"/>
                </a:ext>
              </a:extLst>
            </p:cNvPr>
            <p:cNvSpPr/>
            <p:nvPr/>
          </p:nvSpPr>
          <p:spPr>
            <a:xfrm>
              <a:off x="1329053" y="3228555"/>
              <a:ext cx="588261" cy="573876"/>
            </a:xfrm>
            <a:custGeom>
              <a:avLst/>
              <a:gdLst/>
              <a:ahLst/>
              <a:cxnLst/>
              <a:rect l="l" t="t" r="r" b="b"/>
              <a:pathLst>
                <a:path w="48869" h="47674" extrusionOk="0">
                  <a:moveTo>
                    <a:pt x="26820" y="0"/>
                  </a:moveTo>
                  <a:cubicBezTo>
                    <a:pt x="26422" y="0"/>
                    <a:pt x="26058" y="32"/>
                    <a:pt x="25752" y="87"/>
                  </a:cubicBezTo>
                  <a:cubicBezTo>
                    <a:pt x="23751" y="421"/>
                    <a:pt x="19681" y="4824"/>
                    <a:pt x="16879" y="8260"/>
                  </a:cubicBezTo>
                  <a:cubicBezTo>
                    <a:pt x="14077" y="11729"/>
                    <a:pt x="11809" y="14965"/>
                    <a:pt x="8640" y="17500"/>
                  </a:cubicBezTo>
                  <a:cubicBezTo>
                    <a:pt x="5438" y="20035"/>
                    <a:pt x="3036" y="24305"/>
                    <a:pt x="3036" y="24305"/>
                  </a:cubicBezTo>
                  <a:cubicBezTo>
                    <a:pt x="3036" y="24305"/>
                    <a:pt x="1" y="32110"/>
                    <a:pt x="2169" y="34712"/>
                  </a:cubicBezTo>
                  <a:cubicBezTo>
                    <a:pt x="4304" y="37314"/>
                    <a:pt x="5705" y="37814"/>
                    <a:pt x="6472" y="39349"/>
                  </a:cubicBezTo>
                  <a:cubicBezTo>
                    <a:pt x="7473" y="41184"/>
                    <a:pt x="8974" y="42685"/>
                    <a:pt x="10775" y="43752"/>
                  </a:cubicBezTo>
                  <a:cubicBezTo>
                    <a:pt x="13277" y="44953"/>
                    <a:pt x="15845" y="45920"/>
                    <a:pt x="18514" y="46687"/>
                  </a:cubicBezTo>
                  <a:cubicBezTo>
                    <a:pt x="20916" y="47355"/>
                    <a:pt x="27787" y="47455"/>
                    <a:pt x="30322" y="47655"/>
                  </a:cubicBezTo>
                  <a:cubicBezTo>
                    <a:pt x="30517" y="47668"/>
                    <a:pt x="30720" y="47674"/>
                    <a:pt x="30927" y="47674"/>
                  </a:cubicBezTo>
                  <a:cubicBezTo>
                    <a:pt x="33420" y="47674"/>
                    <a:pt x="36660" y="46821"/>
                    <a:pt x="36660" y="46821"/>
                  </a:cubicBezTo>
                  <a:cubicBezTo>
                    <a:pt x="37663" y="47387"/>
                    <a:pt x="38893" y="47647"/>
                    <a:pt x="40168" y="47647"/>
                  </a:cubicBezTo>
                  <a:cubicBezTo>
                    <a:pt x="41523" y="47647"/>
                    <a:pt x="42928" y="47354"/>
                    <a:pt x="44165" y="46821"/>
                  </a:cubicBezTo>
                  <a:cubicBezTo>
                    <a:pt x="45700" y="46187"/>
                    <a:pt x="47268" y="45687"/>
                    <a:pt x="48869" y="45286"/>
                  </a:cubicBezTo>
                  <a:cubicBezTo>
                    <a:pt x="48869" y="45286"/>
                    <a:pt x="46067" y="11662"/>
                    <a:pt x="45099" y="11029"/>
                  </a:cubicBezTo>
                  <a:cubicBezTo>
                    <a:pt x="44766" y="10817"/>
                    <a:pt x="44369" y="10747"/>
                    <a:pt x="43989" y="10747"/>
                  </a:cubicBezTo>
                  <a:cubicBezTo>
                    <a:pt x="43228" y="10747"/>
                    <a:pt x="42531" y="11029"/>
                    <a:pt x="42531" y="11029"/>
                  </a:cubicBezTo>
                  <a:cubicBezTo>
                    <a:pt x="42531" y="11029"/>
                    <a:pt x="44666" y="6058"/>
                    <a:pt x="40329" y="3457"/>
                  </a:cubicBezTo>
                  <a:cubicBezTo>
                    <a:pt x="39199" y="2769"/>
                    <a:pt x="38152" y="2515"/>
                    <a:pt x="37222" y="2515"/>
                  </a:cubicBezTo>
                  <a:cubicBezTo>
                    <a:pt x="34586" y="2515"/>
                    <a:pt x="32891" y="4557"/>
                    <a:pt x="32891" y="4557"/>
                  </a:cubicBezTo>
                  <a:cubicBezTo>
                    <a:pt x="32437" y="1015"/>
                    <a:pt x="29071" y="0"/>
                    <a:pt x="26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30;p38">
              <a:extLst>
                <a:ext uri="{FF2B5EF4-FFF2-40B4-BE49-F238E27FC236}">
                  <a16:creationId xmlns:a16="http://schemas.microsoft.com/office/drawing/2014/main" id="{6A438A78-AC7C-48A6-B077-0DA7C964B2EE}"/>
                </a:ext>
              </a:extLst>
            </p:cNvPr>
            <p:cNvSpPr/>
            <p:nvPr/>
          </p:nvSpPr>
          <p:spPr>
            <a:xfrm>
              <a:off x="1329053" y="3225184"/>
              <a:ext cx="588261" cy="581038"/>
            </a:xfrm>
            <a:custGeom>
              <a:avLst/>
              <a:gdLst/>
              <a:ahLst/>
              <a:cxnLst/>
              <a:rect l="l" t="t" r="r" b="b"/>
              <a:pathLst>
                <a:path w="48869" h="48269" fill="none" extrusionOk="0">
                  <a:moveTo>
                    <a:pt x="48869" y="45566"/>
                  </a:moveTo>
                  <a:lnTo>
                    <a:pt x="48469" y="45667"/>
                  </a:lnTo>
                  <a:cubicBezTo>
                    <a:pt x="47001" y="46033"/>
                    <a:pt x="45566" y="46534"/>
                    <a:pt x="44165" y="47101"/>
                  </a:cubicBezTo>
                  <a:cubicBezTo>
                    <a:pt x="41764" y="48135"/>
                    <a:pt x="38728" y="48268"/>
                    <a:pt x="36660" y="47101"/>
                  </a:cubicBezTo>
                  <a:cubicBezTo>
                    <a:pt x="36660" y="47101"/>
                    <a:pt x="32857" y="48102"/>
                    <a:pt x="30322" y="47935"/>
                  </a:cubicBezTo>
                  <a:cubicBezTo>
                    <a:pt x="27787" y="47735"/>
                    <a:pt x="20949" y="47601"/>
                    <a:pt x="18514" y="47001"/>
                  </a:cubicBezTo>
                  <a:cubicBezTo>
                    <a:pt x="15879" y="46200"/>
                    <a:pt x="13277" y="45233"/>
                    <a:pt x="10775" y="44032"/>
                  </a:cubicBezTo>
                  <a:cubicBezTo>
                    <a:pt x="8974" y="42965"/>
                    <a:pt x="7473" y="41464"/>
                    <a:pt x="6472" y="39629"/>
                  </a:cubicBezTo>
                  <a:cubicBezTo>
                    <a:pt x="5705" y="38094"/>
                    <a:pt x="4304" y="37594"/>
                    <a:pt x="2169" y="34992"/>
                  </a:cubicBezTo>
                  <a:cubicBezTo>
                    <a:pt x="1" y="32390"/>
                    <a:pt x="3036" y="24585"/>
                    <a:pt x="3036" y="24585"/>
                  </a:cubicBezTo>
                  <a:cubicBezTo>
                    <a:pt x="3036" y="24585"/>
                    <a:pt x="3203" y="24285"/>
                    <a:pt x="3503" y="23818"/>
                  </a:cubicBezTo>
                  <a:cubicBezTo>
                    <a:pt x="4337" y="22483"/>
                    <a:pt x="6272" y="19648"/>
                    <a:pt x="8640" y="17780"/>
                  </a:cubicBezTo>
                  <a:cubicBezTo>
                    <a:pt x="11809" y="15245"/>
                    <a:pt x="14077" y="12009"/>
                    <a:pt x="16879" y="8540"/>
                  </a:cubicBezTo>
                  <a:cubicBezTo>
                    <a:pt x="19681" y="5104"/>
                    <a:pt x="23751" y="701"/>
                    <a:pt x="25752" y="367"/>
                  </a:cubicBezTo>
                  <a:cubicBezTo>
                    <a:pt x="27787" y="1"/>
                    <a:pt x="32357" y="668"/>
                    <a:pt x="32891" y="4837"/>
                  </a:cubicBezTo>
                  <a:cubicBezTo>
                    <a:pt x="32891" y="4837"/>
                    <a:pt x="35993" y="1101"/>
                    <a:pt x="40329" y="3737"/>
                  </a:cubicBezTo>
                  <a:cubicBezTo>
                    <a:pt x="43165" y="5438"/>
                    <a:pt x="43265" y="8173"/>
                    <a:pt x="42931" y="9841"/>
                  </a:cubicBezTo>
                  <a:cubicBezTo>
                    <a:pt x="42831" y="10341"/>
                    <a:pt x="42698" y="10842"/>
                    <a:pt x="42531" y="11309"/>
                  </a:cubicBezTo>
                  <a:cubicBezTo>
                    <a:pt x="42631" y="11275"/>
                    <a:pt x="44132" y="10708"/>
                    <a:pt x="45099" y="11309"/>
                  </a:cubicBezTo>
                  <a:cubicBezTo>
                    <a:pt x="46033" y="11909"/>
                    <a:pt x="48502" y="41230"/>
                    <a:pt x="48835" y="45133"/>
                  </a:cubicBezTo>
                  <a:cubicBezTo>
                    <a:pt x="48869" y="45400"/>
                    <a:pt x="48869" y="45566"/>
                    <a:pt x="48869" y="4556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31;p38">
              <a:extLst>
                <a:ext uri="{FF2B5EF4-FFF2-40B4-BE49-F238E27FC236}">
                  <a16:creationId xmlns:a16="http://schemas.microsoft.com/office/drawing/2014/main" id="{E39B6FAA-1521-1620-921A-EA51DC7FC1E0}"/>
                </a:ext>
              </a:extLst>
            </p:cNvPr>
            <p:cNvSpPr/>
            <p:nvPr/>
          </p:nvSpPr>
          <p:spPr>
            <a:xfrm>
              <a:off x="1435464" y="3283408"/>
              <a:ext cx="289514" cy="399537"/>
            </a:xfrm>
            <a:custGeom>
              <a:avLst/>
              <a:gdLst/>
              <a:ahLst/>
              <a:cxnLst/>
              <a:rect l="l" t="t" r="r" b="b"/>
              <a:pathLst>
                <a:path w="24051" h="33191" fill="none" extrusionOk="0">
                  <a:moveTo>
                    <a:pt x="24051" y="0"/>
                  </a:moveTo>
                  <a:cubicBezTo>
                    <a:pt x="22650" y="1134"/>
                    <a:pt x="15011" y="15511"/>
                    <a:pt x="13610" y="17246"/>
                  </a:cubicBezTo>
                  <a:cubicBezTo>
                    <a:pt x="12209" y="18947"/>
                    <a:pt x="8273" y="23817"/>
                    <a:pt x="6572" y="25619"/>
                  </a:cubicBezTo>
                  <a:cubicBezTo>
                    <a:pt x="5371" y="26986"/>
                    <a:pt x="4337" y="28521"/>
                    <a:pt x="3503" y="30155"/>
                  </a:cubicBezTo>
                  <a:cubicBezTo>
                    <a:pt x="2435" y="31256"/>
                    <a:pt x="1234" y="32257"/>
                    <a:pt x="0" y="3319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2;p38">
              <a:extLst>
                <a:ext uri="{FF2B5EF4-FFF2-40B4-BE49-F238E27FC236}">
                  <a16:creationId xmlns:a16="http://schemas.microsoft.com/office/drawing/2014/main" id="{428EE275-F052-D320-4FF0-907D86863665}"/>
                </a:ext>
              </a:extLst>
            </p:cNvPr>
            <p:cNvSpPr/>
            <p:nvPr/>
          </p:nvSpPr>
          <p:spPr>
            <a:xfrm>
              <a:off x="1588845" y="3361301"/>
              <a:ext cx="252174" cy="405965"/>
            </a:xfrm>
            <a:custGeom>
              <a:avLst/>
              <a:gdLst/>
              <a:ahLst/>
              <a:cxnLst/>
              <a:rect l="l" t="t" r="r" b="b"/>
              <a:pathLst>
                <a:path w="20949" h="33725" fill="none" extrusionOk="0">
                  <a:moveTo>
                    <a:pt x="20949" y="1"/>
                  </a:moveTo>
                  <a:cubicBezTo>
                    <a:pt x="19715" y="2102"/>
                    <a:pt x="18581" y="4270"/>
                    <a:pt x="17613" y="6472"/>
                  </a:cubicBezTo>
                  <a:cubicBezTo>
                    <a:pt x="16346" y="9441"/>
                    <a:pt x="12776" y="16946"/>
                    <a:pt x="11275" y="19815"/>
                  </a:cubicBezTo>
                  <a:cubicBezTo>
                    <a:pt x="9808" y="22684"/>
                    <a:pt x="7406" y="29255"/>
                    <a:pt x="5705" y="30289"/>
                  </a:cubicBezTo>
                  <a:cubicBezTo>
                    <a:pt x="3970" y="31356"/>
                    <a:pt x="1502" y="33725"/>
                    <a:pt x="1" y="3352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33;p38">
              <a:extLst>
                <a:ext uri="{FF2B5EF4-FFF2-40B4-BE49-F238E27FC236}">
                  <a16:creationId xmlns:a16="http://schemas.microsoft.com/office/drawing/2014/main" id="{B8D5ABB7-EA0E-C99E-6729-EE9813299BCE}"/>
                </a:ext>
              </a:extLst>
            </p:cNvPr>
            <p:cNvSpPr/>
            <p:nvPr/>
          </p:nvSpPr>
          <p:spPr>
            <a:xfrm>
              <a:off x="1783586" y="3456468"/>
              <a:ext cx="133725" cy="324050"/>
            </a:xfrm>
            <a:custGeom>
              <a:avLst/>
              <a:gdLst/>
              <a:ahLst/>
              <a:cxnLst/>
              <a:rect l="l" t="t" r="r" b="b"/>
              <a:pathLst>
                <a:path w="11109" h="26920" fill="none" extrusionOk="0">
                  <a:moveTo>
                    <a:pt x="1" y="26920"/>
                  </a:moveTo>
                  <a:cubicBezTo>
                    <a:pt x="1" y="26920"/>
                    <a:pt x="3437" y="23651"/>
                    <a:pt x="3904" y="21249"/>
                  </a:cubicBezTo>
                  <a:cubicBezTo>
                    <a:pt x="4371" y="18847"/>
                    <a:pt x="11109" y="0"/>
                    <a:pt x="111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34;p38">
              <a:extLst>
                <a:ext uri="{FF2B5EF4-FFF2-40B4-BE49-F238E27FC236}">
                  <a16:creationId xmlns:a16="http://schemas.microsoft.com/office/drawing/2014/main" id="{B9FF5A79-9366-CD42-C0A9-9061E70BF592}"/>
                </a:ext>
              </a:extLst>
            </p:cNvPr>
            <p:cNvSpPr/>
            <p:nvPr/>
          </p:nvSpPr>
          <p:spPr>
            <a:xfrm>
              <a:off x="1570379" y="3270071"/>
              <a:ext cx="129704" cy="104413"/>
            </a:xfrm>
            <a:custGeom>
              <a:avLst/>
              <a:gdLst/>
              <a:ahLst/>
              <a:cxnLst/>
              <a:rect l="l" t="t" r="r" b="b"/>
              <a:pathLst>
                <a:path w="10775" h="8674" extrusionOk="0">
                  <a:moveTo>
                    <a:pt x="5052" y="1"/>
                  </a:moveTo>
                  <a:cubicBezTo>
                    <a:pt x="4872" y="1"/>
                    <a:pt x="4770" y="8"/>
                    <a:pt x="4770" y="8"/>
                  </a:cubicBezTo>
                  <a:cubicBezTo>
                    <a:pt x="4770" y="8"/>
                    <a:pt x="0" y="6379"/>
                    <a:pt x="3803" y="8347"/>
                  </a:cubicBezTo>
                  <a:cubicBezTo>
                    <a:pt x="4233" y="8573"/>
                    <a:pt x="4656" y="8674"/>
                    <a:pt x="5066" y="8674"/>
                  </a:cubicBezTo>
                  <a:cubicBezTo>
                    <a:pt x="8283" y="8674"/>
                    <a:pt x="10775" y="2509"/>
                    <a:pt x="10775" y="2509"/>
                  </a:cubicBezTo>
                  <a:cubicBezTo>
                    <a:pt x="9013" y="188"/>
                    <a:pt x="5985" y="1"/>
                    <a:pt x="5052"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35;p38">
              <a:extLst>
                <a:ext uri="{FF2B5EF4-FFF2-40B4-BE49-F238E27FC236}">
                  <a16:creationId xmlns:a16="http://schemas.microsoft.com/office/drawing/2014/main" id="{57EEA8A7-072C-6676-718D-5347B07D32D7}"/>
                </a:ext>
              </a:extLst>
            </p:cNvPr>
            <p:cNvSpPr/>
            <p:nvPr/>
          </p:nvSpPr>
          <p:spPr>
            <a:xfrm>
              <a:off x="1690838" y="3300261"/>
              <a:ext cx="143764" cy="121338"/>
            </a:xfrm>
            <a:custGeom>
              <a:avLst/>
              <a:gdLst/>
              <a:ahLst/>
              <a:cxnLst/>
              <a:rect l="l" t="t" r="r" b="b"/>
              <a:pathLst>
                <a:path w="11943" h="10080" extrusionOk="0">
                  <a:moveTo>
                    <a:pt x="5036" y="0"/>
                  </a:moveTo>
                  <a:cubicBezTo>
                    <a:pt x="4971" y="0"/>
                    <a:pt x="4937" y="1"/>
                    <a:pt x="4937" y="1"/>
                  </a:cubicBezTo>
                  <a:cubicBezTo>
                    <a:pt x="3336" y="2837"/>
                    <a:pt x="0" y="8607"/>
                    <a:pt x="4937" y="9942"/>
                  </a:cubicBezTo>
                  <a:cubicBezTo>
                    <a:pt x="5287" y="10036"/>
                    <a:pt x="5623" y="10079"/>
                    <a:pt x="5944" y="10079"/>
                  </a:cubicBezTo>
                  <a:cubicBezTo>
                    <a:pt x="10184" y="10079"/>
                    <a:pt x="11942" y="2470"/>
                    <a:pt x="11942" y="2470"/>
                  </a:cubicBezTo>
                  <a:cubicBezTo>
                    <a:pt x="9159" y="110"/>
                    <a:pt x="5662" y="0"/>
                    <a:pt x="5036"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36;p38">
              <a:extLst>
                <a:ext uri="{FF2B5EF4-FFF2-40B4-BE49-F238E27FC236}">
                  <a16:creationId xmlns:a16="http://schemas.microsoft.com/office/drawing/2014/main" id="{9FFD32F7-40C0-ACAC-ECCA-51ECB7E7BDF8}"/>
                </a:ext>
              </a:extLst>
            </p:cNvPr>
            <p:cNvSpPr/>
            <p:nvPr/>
          </p:nvSpPr>
          <p:spPr>
            <a:xfrm>
              <a:off x="1826151" y="3390612"/>
              <a:ext cx="45791" cy="97985"/>
            </a:xfrm>
            <a:custGeom>
              <a:avLst/>
              <a:gdLst/>
              <a:ahLst/>
              <a:cxnLst/>
              <a:rect l="l" t="t" r="r" b="b"/>
              <a:pathLst>
                <a:path w="3804" h="8140" fill="none" extrusionOk="0">
                  <a:moveTo>
                    <a:pt x="2169" y="1"/>
                  </a:moveTo>
                  <a:cubicBezTo>
                    <a:pt x="2169" y="1"/>
                    <a:pt x="1" y="3303"/>
                    <a:pt x="268" y="5738"/>
                  </a:cubicBezTo>
                  <a:cubicBezTo>
                    <a:pt x="568" y="8140"/>
                    <a:pt x="3803" y="7706"/>
                    <a:pt x="3803" y="77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37;p38">
              <a:extLst>
                <a:ext uri="{FF2B5EF4-FFF2-40B4-BE49-F238E27FC236}">
                  <a16:creationId xmlns:a16="http://schemas.microsoft.com/office/drawing/2014/main" id="{82F82741-CA4F-23F9-62A6-0F275094987B}"/>
                </a:ext>
              </a:extLst>
            </p:cNvPr>
            <p:cNvSpPr/>
            <p:nvPr/>
          </p:nvSpPr>
          <p:spPr>
            <a:xfrm>
              <a:off x="1655099" y="3490991"/>
              <a:ext cx="63859" cy="30130"/>
            </a:xfrm>
            <a:custGeom>
              <a:avLst/>
              <a:gdLst/>
              <a:ahLst/>
              <a:cxnLst/>
              <a:rect l="l" t="t" r="r" b="b"/>
              <a:pathLst>
                <a:path w="5305" h="2503" fill="none" extrusionOk="0">
                  <a:moveTo>
                    <a:pt x="1" y="1"/>
                  </a:moveTo>
                  <a:cubicBezTo>
                    <a:pt x="1" y="1"/>
                    <a:pt x="2703" y="1969"/>
                    <a:pt x="5304" y="25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38;p38">
              <a:extLst>
                <a:ext uri="{FF2B5EF4-FFF2-40B4-BE49-F238E27FC236}">
                  <a16:creationId xmlns:a16="http://schemas.microsoft.com/office/drawing/2014/main" id="{DB5CF232-2C53-6E79-BF7C-279815512244}"/>
                </a:ext>
              </a:extLst>
            </p:cNvPr>
            <p:cNvSpPr/>
            <p:nvPr/>
          </p:nvSpPr>
          <p:spPr>
            <a:xfrm>
              <a:off x="1383667" y="3534361"/>
              <a:ext cx="104413" cy="93977"/>
            </a:xfrm>
            <a:custGeom>
              <a:avLst/>
              <a:gdLst/>
              <a:ahLst/>
              <a:cxnLst/>
              <a:rect l="l" t="t" r="r" b="b"/>
              <a:pathLst>
                <a:path w="8674" h="7807" fill="none" extrusionOk="0">
                  <a:moveTo>
                    <a:pt x="0" y="1"/>
                  </a:moveTo>
                  <a:cubicBezTo>
                    <a:pt x="0" y="1"/>
                    <a:pt x="367" y="4604"/>
                    <a:pt x="1334" y="6205"/>
                  </a:cubicBezTo>
                  <a:cubicBezTo>
                    <a:pt x="2268" y="7806"/>
                    <a:pt x="8673" y="7706"/>
                    <a:pt x="8673" y="77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39;p38">
              <a:extLst>
                <a:ext uri="{FF2B5EF4-FFF2-40B4-BE49-F238E27FC236}">
                  <a16:creationId xmlns:a16="http://schemas.microsoft.com/office/drawing/2014/main" id="{3DDA8C91-4CDF-C163-C72F-86DD080B0BA8}"/>
                </a:ext>
              </a:extLst>
            </p:cNvPr>
            <p:cNvSpPr/>
            <p:nvPr/>
          </p:nvSpPr>
          <p:spPr>
            <a:xfrm>
              <a:off x="1530223" y="3400254"/>
              <a:ext cx="39363" cy="36955"/>
            </a:xfrm>
            <a:custGeom>
              <a:avLst/>
              <a:gdLst/>
              <a:ahLst/>
              <a:cxnLst/>
              <a:rect l="l" t="t" r="r" b="b"/>
              <a:pathLst>
                <a:path w="3270" h="3070" fill="none" extrusionOk="0">
                  <a:moveTo>
                    <a:pt x="1" y="0"/>
                  </a:moveTo>
                  <a:cubicBezTo>
                    <a:pt x="1" y="0"/>
                    <a:pt x="1101" y="2502"/>
                    <a:pt x="3270" y="30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0;p38">
              <a:extLst>
                <a:ext uri="{FF2B5EF4-FFF2-40B4-BE49-F238E27FC236}">
                  <a16:creationId xmlns:a16="http://schemas.microsoft.com/office/drawing/2014/main" id="{770F69BE-653E-227F-1999-555395391484}"/>
                </a:ext>
              </a:extLst>
            </p:cNvPr>
            <p:cNvSpPr/>
            <p:nvPr/>
          </p:nvSpPr>
          <p:spPr>
            <a:xfrm>
              <a:off x="1783586" y="3591779"/>
              <a:ext cx="45393" cy="17274"/>
            </a:xfrm>
            <a:custGeom>
              <a:avLst/>
              <a:gdLst/>
              <a:ahLst/>
              <a:cxnLst/>
              <a:rect l="l" t="t" r="r" b="b"/>
              <a:pathLst>
                <a:path w="3771" h="1435" fill="none" extrusionOk="0">
                  <a:moveTo>
                    <a:pt x="1" y="1"/>
                  </a:moveTo>
                  <a:cubicBezTo>
                    <a:pt x="1068" y="901"/>
                    <a:pt x="2403" y="1402"/>
                    <a:pt x="3770"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41;p38">
              <a:extLst>
                <a:ext uri="{FF2B5EF4-FFF2-40B4-BE49-F238E27FC236}">
                  <a16:creationId xmlns:a16="http://schemas.microsoft.com/office/drawing/2014/main" id="{0991C356-67B7-3DFD-0E3F-A3A53EDB43F2}"/>
                </a:ext>
              </a:extLst>
            </p:cNvPr>
            <p:cNvSpPr/>
            <p:nvPr/>
          </p:nvSpPr>
          <p:spPr>
            <a:xfrm>
              <a:off x="1779169" y="3261862"/>
              <a:ext cx="671392" cy="518708"/>
            </a:xfrm>
            <a:custGeom>
              <a:avLst/>
              <a:gdLst/>
              <a:ahLst/>
              <a:cxnLst/>
              <a:rect l="l" t="t" r="r" b="b"/>
              <a:pathLst>
                <a:path w="55775" h="43091" extrusionOk="0">
                  <a:moveTo>
                    <a:pt x="22825" y="0"/>
                  </a:moveTo>
                  <a:cubicBezTo>
                    <a:pt x="22503" y="0"/>
                    <a:pt x="22200" y="29"/>
                    <a:pt x="21917" y="89"/>
                  </a:cubicBezTo>
                  <a:cubicBezTo>
                    <a:pt x="17347" y="1023"/>
                    <a:pt x="18081" y="5493"/>
                    <a:pt x="18081" y="5493"/>
                  </a:cubicBezTo>
                  <a:cubicBezTo>
                    <a:pt x="18081" y="5493"/>
                    <a:pt x="16161" y="3549"/>
                    <a:pt x="12675" y="3549"/>
                  </a:cubicBezTo>
                  <a:cubicBezTo>
                    <a:pt x="12154" y="3549"/>
                    <a:pt x="11598" y="3592"/>
                    <a:pt x="11009" y="3692"/>
                  </a:cubicBezTo>
                  <a:cubicBezTo>
                    <a:pt x="7873" y="4225"/>
                    <a:pt x="6839" y="6093"/>
                    <a:pt x="6272" y="7494"/>
                  </a:cubicBezTo>
                  <a:cubicBezTo>
                    <a:pt x="4671" y="11397"/>
                    <a:pt x="8741" y="14733"/>
                    <a:pt x="8741" y="14733"/>
                  </a:cubicBezTo>
                  <a:cubicBezTo>
                    <a:pt x="8587" y="14724"/>
                    <a:pt x="8434" y="14719"/>
                    <a:pt x="8282" y="14719"/>
                  </a:cubicBezTo>
                  <a:cubicBezTo>
                    <a:pt x="6240" y="14719"/>
                    <a:pt x="4264" y="15542"/>
                    <a:pt x="2836" y="17001"/>
                  </a:cubicBezTo>
                  <a:cubicBezTo>
                    <a:pt x="168" y="19670"/>
                    <a:pt x="1" y="22739"/>
                    <a:pt x="768" y="24440"/>
                  </a:cubicBezTo>
                  <a:cubicBezTo>
                    <a:pt x="1135" y="25341"/>
                    <a:pt x="2569" y="26742"/>
                    <a:pt x="3837" y="27876"/>
                  </a:cubicBezTo>
                  <a:cubicBezTo>
                    <a:pt x="5038" y="28943"/>
                    <a:pt x="6072" y="29777"/>
                    <a:pt x="6072" y="29777"/>
                  </a:cubicBezTo>
                  <a:cubicBezTo>
                    <a:pt x="5138" y="30011"/>
                    <a:pt x="4337" y="30644"/>
                    <a:pt x="3904" y="31512"/>
                  </a:cubicBezTo>
                  <a:cubicBezTo>
                    <a:pt x="2836" y="33246"/>
                    <a:pt x="2703" y="35815"/>
                    <a:pt x="4271" y="37416"/>
                  </a:cubicBezTo>
                  <a:cubicBezTo>
                    <a:pt x="5905" y="39150"/>
                    <a:pt x="7807" y="40651"/>
                    <a:pt x="9908" y="41819"/>
                  </a:cubicBezTo>
                  <a:cubicBezTo>
                    <a:pt x="10875" y="42353"/>
                    <a:pt x="11943" y="42720"/>
                    <a:pt x="13010" y="42920"/>
                  </a:cubicBezTo>
                  <a:cubicBezTo>
                    <a:pt x="13668" y="43039"/>
                    <a:pt x="14381" y="43090"/>
                    <a:pt x="15137" y="43090"/>
                  </a:cubicBezTo>
                  <a:cubicBezTo>
                    <a:pt x="17990" y="43090"/>
                    <a:pt x="21465" y="42359"/>
                    <a:pt x="24919" y="41752"/>
                  </a:cubicBezTo>
                  <a:cubicBezTo>
                    <a:pt x="29322" y="41018"/>
                    <a:pt x="32558" y="40418"/>
                    <a:pt x="34459" y="39284"/>
                  </a:cubicBezTo>
                  <a:cubicBezTo>
                    <a:pt x="36360" y="38150"/>
                    <a:pt x="39029" y="38717"/>
                    <a:pt x="42264" y="37216"/>
                  </a:cubicBezTo>
                  <a:cubicBezTo>
                    <a:pt x="45500" y="35681"/>
                    <a:pt x="48536" y="30177"/>
                    <a:pt x="48536" y="30177"/>
                  </a:cubicBezTo>
                  <a:cubicBezTo>
                    <a:pt x="55774" y="26375"/>
                    <a:pt x="53506" y="19103"/>
                    <a:pt x="52538" y="17401"/>
                  </a:cubicBezTo>
                  <a:cubicBezTo>
                    <a:pt x="52472" y="17301"/>
                    <a:pt x="52405" y="17168"/>
                    <a:pt x="52338" y="17068"/>
                  </a:cubicBezTo>
                  <a:cubicBezTo>
                    <a:pt x="51972" y="17306"/>
                    <a:pt x="51554" y="17434"/>
                    <a:pt x="51142" y="17434"/>
                  </a:cubicBezTo>
                  <a:cubicBezTo>
                    <a:pt x="50805" y="17434"/>
                    <a:pt x="50471" y="17348"/>
                    <a:pt x="50170" y="17168"/>
                  </a:cubicBezTo>
                  <a:cubicBezTo>
                    <a:pt x="48969" y="16401"/>
                    <a:pt x="48269" y="13699"/>
                    <a:pt x="45900" y="11998"/>
                  </a:cubicBezTo>
                  <a:cubicBezTo>
                    <a:pt x="45400" y="11764"/>
                    <a:pt x="44866" y="11464"/>
                    <a:pt x="44299" y="11130"/>
                  </a:cubicBezTo>
                  <a:lnTo>
                    <a:pt x="43799" y="10830"/>
                  </a:lnTo>
                  <a:cubicBezTo>
                    <a:pt x="41797" y="9563"/>
                    <a:pt x="39629" y="7995"/>
                    <a:pt x="38262" y="7328"/>
                  </a:cubicBezTo>
                  <a:cubicBezTo>
                    <a:pt x="36479" y="6421"/>
                    <a:pt x="27658" y="0"/>
                    <a:pt x="22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42;p38">
              <a:extLst>
                <a:ext uri="{FF2B5EF4-FFF2-40B4-BE49-F238E27FC236}">
                  <a16:creationId xmlns:a16="http://schemas.microsoft.com/office/drawing/2014/main" id="{0894C338-8A72-C7FC-BCCD-24E4B4E8583B}"/>
                </a:ext>
              </a:extLst>
            </p:cNvPr>
            <p:cNvSpPr/>
            <p:nvPr/>
          </p:nvSpPr>
          <p:spPr>
            <a:xfrm>
              <a:off x="1779169" y="3251281"/>
              <a:ext cx="671392" cy="534056"/>
            </a:xfrm>
            <a:custGeom>
              <a:avLst/>
              <a:gdLst/>
              <a:ahLst/>
              <a:cxnLst/>
              <a:rect l="l" t="t" r="r" b="b"/>
              <a:pathLst>
                <a:path w="55775" h="44366" fill="none" extrusionOk="0">
                  <a:moveTo>
                    <a:pt x="48536" y="31056"/>
                  </a:moveTo>
                  <a:cubicBezTo>
                    <a:pt x="48536" y="31056"/>
                    <a:pt x="45500" y="36560"/>
                    <a:pt x="42264" y="38095"/>
                  </a:cubicBezTo>
                  <a:cubicBezTo>
                    <a:pt x="39029" y="39596"/>
                    <a:pt x="36360" y="39029"/>
                    <a:pt x="34459" y="40163"/>
                  </a:cubicBezTo>
                  <a:cubicBezTo>
                    <a:pt x="32558" y="41297"/>
                    <a:pt x="29322" y="41897"/>
                    <a:pt x="24919" y="42631"/>
                  </a:cubicBezTo>
                  <a:cubicBezTo>
                    <a:pt x="20549" y="43398"/>
                    <a:pt x="16146" y="44366"/>
                    <a:pt x="13010" y="43799"/>
                  </a:cubicBezTo>
                  <a:cubicBezTo>
                    <a:pt x="9875" y="43232"/>
                    <a:pt x="6939" y="41030"/>
                    <a:pt x="4271" y="38295"/>
                  </a:cubicBezTo>
                  <a:cubicBezTo>
                    <a:pt x="1902" y="35893"/>
                    <a:pt x="3403" y="31223"/>
                    <a:pt x="6072" y="30656"/>
                  </a:cubicBezTo>
                  <a:cubicBezTo>
                    <a:pt x="6072" y="30656"/>
                    <a:pt x="1502" y="27020"/>
                    <a:pt x="735" y="25319"/>
                  </a:cubicBezTo>
                  <a:cubicBezTo>
                    <a:pt x="1" y="23618"/>
                    <a:pt x="168" y="20549"/>
                    <a:pt x="2836" y="17880"/>
                  </a:cubicBezTo>
                  <a:cubicBezTo>
                    <a:pt x="4371" y="16312"/>
                    <a:pt x="6539" y="15478"/>
                    <a:pt x="8741" y="15612"/>
                  </a:cubicBezTo>
                  <a:cubicBezTo>
                    <a:pt x="8741" y="15612"/>
                    <a:pt x="4638" y="12276"/>
                    <a:pt x="6239" y="8373"/>
                  </a:cubicBezTo>
                  <a:cubicBezTo>
                    <a:pt x="6839" y="6972"/>
                    <a:pt x="7873" y="5104"/>
                    <a:pt x="11009" y="4571"/>
                  </a:cubicBezTo>
                  <a:cubicBezTo>
                    <a:pt x="15512" y="3803"/>
                    <a:pt x="18047" y="6372"/>
                    <a:pt x="18047" y="6372"/>
                  </a:cubicBezTo>
                  <a:cubicBezTo>
                    <a:pt x="18047" y="6372"/>
                    <a:pt x="17347" y="1902"/>
                    <a:pt x="21883" y="968"/>
                  </a:cubicBezTo>
                  <a:cubicBezTo>
                    <a:pt x="26453" y="1"/>
                    <a:pt x="36360" y="7239"/>
                    <a:pt x="38262" y="8207"/>
                  </a:cubicBezTo>
                  <a:cubicBezTo>
                    <a:pt x="39729" y="8940"/>
                    <a:pt x="42131" y="10708"/>
                    <a:pt x="44299" y="12009"/>
                  </a:cubicBezTo>
                  <a:cubicBezTo>
                    <a:pt x="44833" y="12343"/>
                    <a:pt x="45400" y="12643"/>
                    <a:pt x="45900" y="12877"/>
                  </a:cubicBezTo>
                  <a:cubicBezTo>
                    <a:pt x="48269" y="14578"/>
                    <a:pt x="48969" y="17280"/>
                    <a:pt x="50170" y="18047"/>
                  </a:cubicBezTo>
                  <a:cubicBezTo>
                    <a:pt x="50837" y="18447"/>
                    <a:pt x="51671" y="18381"/>
                    <a:pt x="52338" y="17947"/>
                  </a:cubicBezTo>
                  <a:cubicBezTo>
                    <a:pt x="52405" y="18047"/>
                    <a:pt x="52472" y="18180"/>
                    <a:pt x="52538" y="18280"/>
                  </a:cubicBezTo>
                  <a:cubicBezTo>
                    <a:pt x="53506" y="19982"/>
                    <a:pt x="55774" y="27254"/>
                    <a:pt x="48536" y="3105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43;p38">
              <a:extLst>
                <a:ext uri="{FF2B5EF4-FFF2-40B4-BE49-F238E27FC236}">
                  <a16:creationId xmlns:a16="http://schemas.microsoft.com/office/drawing/2014/main" id="{2125441F-7D9A-23CE-4A0C-868228B16712}"/>
                </a:ext>
              </a:extLst>
            </p:cNvPr>
            <p:cNvSpPr/>
            <p:nvPr/>
          </p:nvSpPr>
          <p:spPr>
            <a:xfrm>
              <a:off x="1996805" y="3328380"/>
              <a:ext cx="320835" cy="280678"/>
            </a:xfrm>
            <a:custGeom>
              <a:avLst/>
              <a:gdLst/>
              <a:ahLst/>
              <a:cxnLst/>
              <a:rect l="l" t="t" r="r" b="b"/>
              <a:pathLst>
                <a:path w="26653" h="23317" fill="none" extrusionOk="0">
                  <a:moveTo>
                    <a:pt x="1" y="0"/>
                  </a:moveTo>
                  <a:cubicBezTo>
                    <a:pt x="634" y="1468"/>
                    <a:pt x="6438" y="6672"/>
                    <a:pt x="8940" y="8206"/>
                  </a:cubicBezTo>
                  <a:cubicBezTo>
                    <a:pt x="11442" y="9741"/>
                    <a:pt x="18414" y="17346"/>
                    <a:pt x="20448" y="18347"/>
                  </a:cubicBezTo>
                  <a:cubicBezTo>
                    <a:pt x="22450" y="19348"/>
                    <a:pt x="24251" y="22550"/>
                    <a:pt x="26653" y="2331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4;p38">
              <a:extLst>
                <a:ext uri="{FF2B5EF4-FFF2-40B4-BE49-F238E27FC236}">
                  <a16:creationId xmlns:a16="http://schemas.microsoft.com/office/drawing/2014/main" id="{BD103553-D6BA-AA8B-0F66-D6619CE27F89}"/>
                </a:ext>
              </a:extLst>
            </p:cNvPr>
            <p:cNvSpPr/>
            <p:nvPr/>
          </p:nvSpPr>
          <p:spPr>
            <a:xfrm>
              <a:off x="1884376" y="3439195"/>
              <a:ext cx="338507" cy="276682"/>
            </a:xfrm>
            <a:custGeom>
              <a:avLst/>
              <a:gdLst/>
              <a:ahLst/>
              <a:cxnLst/>
              <a:rect l="l" t="t" r="r" b="b"/>
              <a:pathLst>
                <a:path w="28121" h="22985" fill="none" extrusionOk="0">
                  <a:moveTo>
                    <a:pt x="1" y="1"/>
                  </a:moveTo>
                  <a:cubicBezTo>
                    <a:pt x="3503" y="2936"/>
                    <a:pt x="7439" y="7873"/>
                    <a:pt x="9341" y="9274"/>
                  </a:cubicBezTo>
                  <a:cubicBezTo>
                    <a:pt x="11242" y="10675"/>
                    <a:pt x="15545" y="15512"/>
                    <a:pt x="17446" y="17914"/>
                  </a:cubicBezTo>
                  <a:cubicBezTo>
                    <a:pt x="19381" y="20315"/>
                    <a:pt x="20649" y="21983"/>
                    <a:pt x="28121" y="2298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5;p38">
              <a:extLst>
                <a:ext uri="{FF2B5EF4-FFF2-40B4-BE49-F238E27FC236}">
                  <a16:creationId xmlns:a16="http://schemas.microsoft.com/office/drawing/2014/main" id="{9F389C78-F9C3-7202-E52D-5F54E9EE773E}"/>
                </a:ext>
              </a:extLst>
            </p:cNvPr>
            <p:cNvSpPr/>
            <p:nvPr/>
          </p:nvSpPr>
          <p:spPr>
            <a:xfrm>
              <a:off x="2317627" y="3468505"/>
              <a:ext cx="61054" cy="89956"/>
            </a:xfrm>
            <a:custGeom>
              <a:avLst/>
              <a:gdLst/>
              <a:ahLst/>
              <a:cxnLst/>
              <a:rect l="l" t="t" r="r" b="b"/>
              <a:pathLst>
                <a:path w="5072" h="7473" fill="none" extrusionOk="0">
                  <a:moveTo>
                    <a:pt x="3170" y="1"/>
                  </a:moveTo>
                  <a:cubicBezTo>
                    <a:pt x="3170" y="1"/>
                    <a:pt x="5071" y="5438"/>
                    <a:pt x="1" y="74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6;p38">
              <a:extLst>
                <a:ext uri="{FF2B5EF4-FFF2-40B4-BE49-F238E27FC236}">
                  <a16:creationId xmlns:a16="http://schemas.microsoft.com/office/drawing/2014/main" id="{EE41CB34-9922-C47D-BFFA-CA83DCFD3937}"/>
                </a:ext>
              </a:extLst>
            </p:cNvPr>
            <p:cNvSpPr/>
            <p:nvPr/>
          </p:nvSpPr>
          <p:spPr>
            <a:xfrm>
              <a:off x="1884376" y="3340826"/>
              <a:ext cx="130908" cy="118918"/>
            </a:xfrm>
            <a:custGeom>
              <a:avLst/>
              <a:gdLst/>
              <a:ahLst/>
              <a:cxnLst/>
              <a:rect l="l" t="t" r="r" b="b"/>
              <a:pathLst>
                <a:path w="10875" h="9879" extrusionOk="0">
                  <a:moveTo>
                    <a:pt x="6205" y="0"/>
                  </a:moveTo>
                  <a:cubicBezTo>
                    <a:pt x="3403" y="734"/>
                    <a:pt x="1101" y="2736"/>
                    <a:pt x="1" y="5404"/>
                  </a:cubicBezTo>
                  <a:cubicBezTo>
                    <a:pt x="1" y="5404"/>
                    <a:pt x="2402" y="8573"/>
                    <a:pt x="5738" y="9607"/>
                  </a:cubicBezTo>
                  <a:cubicBezTo>
                    <a:pt x="6337" y="9793"/>
                    <a:pt x="6887" y="9879"/>
                    <a:pt x="7386" y="9879"/>
                  </a:cubicBezTo>
                  <a:cubicBezTo>
                    <a:pt x="9663" y="9879"/>
                    <a:pt x="10875" y="8094"/>
                    <a:pt x="10875" y="5905"/>
                  </a:cubicBezTo>
                  <a:cubicBezTo>
                    <a:pt x="10875" y="3236"/>
                    <a:pt x="6205" y="0"/>
                    <a:pt x="6205"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47;p38">
              <a:extLst>
                <a:ext uri="{FF2B5EF4-FFF2-40B4-BE49-F238E27FC236}">
                  <a16:creationId xmlns:a16="http://schemas.microsoft.com/office/drawing/2014/main" id="{CAA1BD77-DE12-48CF-7AC2-D8CBEFD20C27}"/>
                </a:ext>
              </a:extLst>
            </p:cNvPr>
            <p:cNvSpPr/>
            <p:nvPr/>
          </p:nvSpPr>
          <p:spPr>
            <a:xfrm>
              <a:off x="2024106" y="3289427"/>
              <a:ext cx="132521" cy="96553"/>
            </a:xfrm>
            <a:custGeom>
              <a:avLst/>
              <a:gdLst/>
              <a:ahLst/>
              <a:cxnLst/>
              <a:rect l="l" t="t" r="r" b="b"/>
              <a:pathLst>
                <a:path w="11009" h="8021" extrusionOk="0">
                  <a:moveTo>
                    <a:pt x="4871" y="1"/>
                  </a:moveTo>
                  <a:cubicBezTo>
                    <a:pt x="1936" y="768"/>
                    <a:pt x="1" y="3236"/>
                    <a:pt x="1" y="3236"/>
                  </a:cubicBezTo>
                  <a:cubicBezTo>
                    <a:pt x="726" y="5638"/>
                    <a:pt x="3947" y="8021"/>
                    <a:pt x="6498" y="8021"/>
                  </a:cubicBezTo>
                  <a:cubicBezTo>
                    <a:pt x="7348" y="8021"/>
                    <a:pt x="8123" y="7756"/>
                    <a:pt x="8707" y="7139"/>
                  </a:cubicBezTo>
                  <a:cubicBezTo>
                    <a:pt x="11009" y="4671"/>
                    <a:pt x="4871" y="1"/>
                    <a:pt x="4871"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48;p38">
              <a:extLst>
                <a:ext uri="{FF2B5EF4-FFF2-40B4-BE49-F238E27FC236}">
                  <a16:creationId xmlns:a16="http://schemas.microsoft.com/office/drawing/2014/main" id="{E628DE40-9C75-932E-8CE1-1E4197AD8537}"/>
                </a:ext>
              </a:extLst>
            </p:cNvPr>
            <p:cNvSpPr/>
            <p:nvPr/>
          </p:nvSpPr>
          <p:spPr>
            <a:xfrm>
              <a:off x="1814511" y="3490991"/>
              <a:ext cx="155801" cy="101007"/>
            </a:xfrm>
            <a:custGeom>
              <a:avLst/>
              <a:gdLst/>
              <a:ahLst/>
              <a:cxnLst/>
              <a:rect l="l" t="t" r="r" b="b"/>
              <a:pathLst>
                <a:path w="12943" h="8391" extrusionOk="0">
                  <a:moveTo>
                    <a:pt x="5805" y="1"/>
                  </a:moveTo>
                  <a:cubicBezTo>
                    <a:pt x="2335" y="968"/>
                    <a:pt x="0" y="4671"/>
                    <a:pt x="0" y="4671"/>
                  </a:cubicBezTo>
                  <a:cubicBezTo>
                    <a:pt x="635" y="5915"/>
                    <a:pt x="3393" y="8391"/>
                    <a:pt x="6251" y="8391"/>
                  </a:cubicBezTo>
                  <a:cubicBezTo>
                    <a:pt x="7301" y="8391"/>
                    <a:pt x="8364" y="8057"/>
                    <a:pt x="9340" y="7206"/>
                  </a:cubicBezTo>
                  <a:cubicBezTo>
                    <a:pt x="12943" y="4037"/>
                    <a:pt x="5805" y="1"/>
                    <a:pt x="5805"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49;p38">
              <a:extLst>
                <a:ext uri="{FF2B5EF4-FFF2-40B4-BE49-F238E27FC236}">
                  <a16:creationId xmlns:a16="http://schemas.microsoft.com/office/drawing/2014/main" id="{4433B170-55F4-C146-844B-897C81A90AB7}"/>
                </a:ext>
              </a:extLst>
            </p:cNvPr>
            <p:cNvSpPr/>
            <p:nvPr/>
          </p:nvSpPr>
          <p:spPr>
            <a:xfrm>
              <a:off x="2183518" y="3411894"/>
              <a:ext cx="26519" cy="37762"/>
            </a:xfrm>
            <a:custGeom>
              <a:avLst/>
              <a:gdLst/>
              <a:ahLst/>
              <a:cxnLst/>
              <a:rect l="l" t="t" r="r" b="b"/>
              <a:pathLst>
                <a:path w="2203" h="3137" fill="none" extrusionOk="0">
                  <a:moveTo>
                    <a:pt x="1" y="3136"/>
                  </a:moveTo>
                  <a:cubicBezTo>
                    <a:pt x="1168" y="2469"/>
                    <a:pt x="1969" y="1335"/>
                    <a:pt x="220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50;p38">
              <a:extLst>
                <a:ext uri="{FF2B5EF4-FFF2-40B4-BE49-F238E27FC236}">
                  <a16:creationId xmlns:a16="http://schemas.microsoft.com/office/drawing/2014/main" id="{B6785418-625E-BC27-CD66-E3F90BE35FCB}"/>
                </a:ext>
              </a:extLst>
            </p:cNvPr>
            <p:cNvSpPr/>
            <p:nvPr/>
          </p:nvSpPr>
          <p:spPr>
            <a:xfrm>
              <a:off x="2053827" y="3490991"/>
              <a:ext cx="57431" cy="58237"/>
            </a:xfrm>
            <a:custGeom>
              <a:avLst/>
              <a:gdLst/>
              <a:ahLst/>
              <a:cxnLst/>
              <a:rect l="l" t="t" r="r" b="b"/>
              <a:pathLst>
                <a:path w="4771" h="4838" fill="none" extrusionOk="0">
                  <a:moveTo>
                    <a:pt x="4770" y="1"/>
                  </a:moveTo>
                  <a:cubicBezTo>
                    <a:pt x="4770" y="1"/>
                    <a:pt x="4036" y="4171"/>
                    <a:pt x="0" y="483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51;p38">
              <a:extLst>
                <a:ext uri="{FF2B5EF4-FFF2-40B4-BE49-F238E27FC236}">
                  <a16:creationId xmlns:a16="http://schemas.microsoft.com/office/drawing/2014/main" id="{AAC0B571-1066-96EA-5DB6-DA09A9D8482D}"/>
                </a:ext>
              </a:extLst>
            </p:cNvPr>
            <p:cNvSpPr/>
            <p:nvPr/>
          </p:nvSpPr>
          <p:spPr>
            <a:xfrm>
              <a:off x="1939387" y="3609052"/>
              <a:ext cx="49402" cy="37352"/>
            </a:xfrm>
            <a:custGeom>
              <a:avLst/>
              <a:gdLst/>
              <a:ahLst/>
              <a:cxnLst/>
              <a:rect l="l" t="t" r="r" b="b"/>
              <a:pathLst>
                <a:path w="4104" h="3103" fill="none" extrusionOk="0">
                  <a:moveTo>
                    <a:pt x="4103" y="0"/>
                  </a:moveTo>
                  <a:cubicBezTo>
                    <a:pt x="4103" y="0"/>
                    <a:pt x="2436" y="2402"/>
                    <a:pt x="0" y="31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8">
            <a:extLst>
              <a:ext uri="{FF2B5EF4-FFF2-40B4-BE49-F238E27FC236}">
                <a16:creationId xmlns:a16="http://schemas.microsoft.com/office/drawing/2014/main" id="{B029A831-9BD1-7EE2-EF0D-B8490AB3C904}"/>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248E5A6-03A6-B7FB-C315-3468DF70D9D7}"/>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94A32AC3-511C-3AF1-133F-8B3940D912C8}"/>
              </a:ext>
            </a:extLst>
          </p:cNvPr>
          <p:cNvSpPr txBox="1"/>
          <p:nvPr/>
        </p:nvSpPr>
        <p:spPr>
          <a:xfrm>
            <a:off x="217715" y="1224783"/>
            <a:ext cx="4884056" cy="615553"/>
          </a:xfrm>
          <a:prstGeom prst="rect">
            <a:avLst/>
          </a:prstGeom>
          <a:noFill/>
        </p:spPr>
        <p:txBody>
          <a:bodyPr wrap="square" rtlCol="0">
            <a:spAutoFit/>
          </a:bodyPr>
          <a:lstStyle/>
          <a:p>
            <a:r>
              <a:rPr lang="en-US" dirty="0"/>
              <a:t>Analysis of each table of the new Two Tables:</a:t>
            </a:r>
          </a:p>
          <a:p>
            <a:r>
              <a:rPr lang="en-US" sz="1600" b="1" dirty="0">
                <a:solidFill>
                  <a:schemeClr val="bg2">
                    <a:lumMod val="25000"/>
                  </a:schemeClr>
                </a:solidFill>
              </a:rPr>
              <a:t>Df1:</a:t>
            </a:r>
          </a:p>
        </p:txBody>
      </p:sp>
      <p:pic>
        <p:nvPicPr>
          <p:cNvPr id="3" name="Picture 2">
            <a:extLst>
              <a:ext uri="{FF2B5EF4-FFF2-40B4-BE49-F238E27FC236}">
                <a16:creationId xmlns:a16="http://schemas.microsoft.com/office/drawing/2014/main" id="{E8CA2EBB-1E68-FE75-C903-D69F12475396}"/>
              </a:ext>
            </a:extLst>
          </p:cNvPr>
          <p:cNvPicPr>
            <a:picLocks noChangeAspect="1"/>
          </p:cNvPicPr>
          <p:nvPr/>
        </p:nvPicPr>
        <p:blipFill>
          <a:blip r:embed="rId3">
            <a:alphaModFix amt="85000"/>
          </a:blip>
          <a:stretch>
            <a:fillRect/>
          </a:stretch>
        </p:blipFill>
        <p:spPr>
          <a:xfrm>
            <a:off x="0" y="1737513"/>
            <a:ext cx="8593192" cy="2972373"/>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D8D9AEE1-466E-BA53-44E3-AD7893A94246}"/>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13290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95511383-FDAC-3EB2-7382-3ED2AEC881A8}"/>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E3E4D2B7-7339-08C5-9B34-393C45DC72DC}"/>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788C4FF-E6BA-E7DE-3B7B-598C692392C7}"/>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5E35855A-FA04-3A8D-2229-65B51B1C03A3}"/>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Df1:</a:t>
            </a:r>
          </a:p>
        </p:txBody>
      </p:sp>
      <p:pic>
        <p:nvPicPr>
          <p:cNvPr id="4" name="Picture 3">
            <a:extLst>
              <a:ext uri="{FF2B5EF4-FFF2-40B4-BE49-F238E27FC236}">
                <a16:creationId xmlns:a16="http://schemas.microsoft.com/office/drawing/2014/main" id="{44035AC9-386B-1557-6167-161ED43A1B38}"/>
              </a:ext>
            </a:extLst>
          </p:cNvPr>
          <p:cNvPicPr>
            <a:picLocks noChangeAspect="1"/>
          </p:cNvPicPr>
          <p:nvPr/>
        </p:nvPicPr>
        <p:blipFill>
          <a:blip r:embed="rId3"/>
          <a:stretch>
            <a:fillRect/>
          </a:stretch>
        </p:blipFill>
        <p:spPr>
          <a:xfrm>
            <a:off x="100920" y="1371533"/>
            <a:ext cx="4965246" cy="829661"/>
          </a:xfrm>
          <a:prstGeom prst="rect">
            <a:avLst/>
          </a:prstGeom>
        </p:spPr>
      </p:pic>
      <p:pic>
        <p:nvPicPr>
          <p:cNvPr id="7" name="Picture 6">
            <a:extLst>
              <a:ext uri="{FF2B5EF4-FFF2-40B4-BE49-F238E27FC236}">
                <a16:creationId xmlns:a16="http://schemas.microsoft.com/office/drawing/2014/main" id="{809D3883-F937-5661-1C05-66AE9C48A776}"/>
              </a:ext>
            </a:extLst>
          </p:cNvPr>
          <p:cNvPicPr>
            <a:picLocks noChangeAspect="1"/>
          </p:cNvPicPr>
          <p:nvPr/>
        </p:nvPicPr>
        <p:blipFill>
          <a:blip r:embed="rId4"/>
          <a:srcRect l="3568" r="19939"/>
          <a:stretch/>
        </p:blipFill>
        <p:spPr>
          <a:xfrm>
            <a:off x="145141" y="2201194"/>
            <a:ext cx="7990115" cy="2610292"/>
          </a:xfrm>
          <a:prstGeom prst="rect">
            <a:avLst/>
          </a:prstGeom>
        </p:spPr>
      </p:pic>
      <p:pic>
        <p:nvPicPr>
          <p:cNvPr id="9" name="Picture 8" descr="A yellow and blue snake logo&#10;&#10;Description automatically generated">
            <a:extLst>
              <a:ext uri="{FF2B5EF4-FFF2-40B4-BE49-F238E27FC236}">
                <a16:creationId xmlns:a16="http://schemas.microsoft.com/office/drawing/2014/main" id="{4A5FF047-63B2-7320-A154-3F35526A5DEF}"/>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3456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0E855EBA-6291-3D82-2417-1F90B3BBFBB2}"/>
            </a:ext>
          </a:extLst>
        </p:cNvPr>
        <p:cNvGrpSpPr/>
        <p:nvPr/>
      </p:nvGrpSpPr>
      <p:grpSpPr>
        <a:xfrm>
          <a:off x="0" y="0"/>
          <a:ext cx="0" cy="0"/>
          <a:chOff x="0" y="0"/>
          <a:chExt cx="0" cy="0"/>
        </a:xfrm>
      </p:grpSpPr>
      <p:grpSp>
        <p:nvGrpSpPr>
          <p:cNvPr id="8" name="Google Shape;2015;p45">
            <a:extLst>
              <a:ext uri="{FF2B5EF4-FFF2-40B4-BE49-F238E27FC236}">
                <a16:creationId xmlns:a16="http://schemas.microsoft.com/office/drawing/2014/main" id="{2C8F3044-F1E1-D036-5005-66CBB81CB7EF}"/>
              </a:ext>
            </a:extLst>
          </p:cNvPr>
          <p:cNvGrpSpPr/>
          <p:nvPr/>
        </p:nvGrpSpPr>
        <p:grpSpPr>
          <a:xfrm>
            <a:off x="5321038" y="1705983"/>
            <a:ext cx="3822962" cy="2874484"/>
            <a:chOff x="2833400" y="2324050"/>
            <a:chExt cx="3476887" cy="2114404"/>
          </a:xfrm>
        </p:grpSpPr>
        <p:sp>
          <p:nvSpPr>
            <p:cNvPr id="9" name="Google Shape;2016;p45">
              <a:extLst>
                <a:ext uri="{FF2B5EF4-FFF2-40B4-BE49-F238E27FC236}">
                  <a16:creationId xmlns:a16="http://schemas.microsoft.com/office/drawing/2014/main" id="{225930FE-51B3-899F-9EDE-13D13779E73C}"/>
                </a:ext>
              </a:extLst>
            </p:cNvPr>
            <p:cNvSpPr/>
            <p:nvPr/>
          </p:nvSpPr>
          <p:spPr>
            <a:xfrm>
              <a:off x="2833400" y="2324050"/>
              <a:ext cx="3476887" cy="2114404"/>
            </a:xfrm>
            <a:custGeom>
              <a:avLst/>
              <a:gdLst/>
              <a:ahLst/>
              <a:cxnLst/>
              <a:rect l="l" t="t" r="r" b="b"/>
              <a:pathLst>
                <a:path w="254717" h="154873" extrusionOk="0">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17;p45">
              <a:extLst>
                <a:ext uri="{FF2B5EF4-FFF2-40B4-BE49-F238E27FC236}">
                  <a16:creationId xmlns:a16="http://schemas.microsoft.com/office/drawing/2014/main" id="{E59DC92F-BAA0-6618-7FBC-CDC42BB0F825}"/>
                </a:ext>
              </a:extLst>
            </p:cNvPr>
            <p:cNvSpPr/>
            <p:nvPr/>
          </p:nvSpPr>
          <p:spPr>
            <a:xfrm>
              <a:off x="3482088" y="3111179"/>
              <a:ext cx="911286" cy="289101"/>
            </a:xfrm>
            <a:custGeom>
              <a:avLst/>
              <a:gdLst/>
              <a:ahLst/>
              <a:cxnLst/>
              <a:rect l="l" t="t" r="r" b="b"/>
              <a:pathLst>
                <a:path w="61845" h="19620" extrusionOk="0">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18;p45">
              <a:extLst>
                <a:ext uri="{FF2B5EF4-FFF2-40B4-BE49-F238E27FC236}">
                  <a16:creationId xmlns:a16="http://schemas.microsoft.com/office/drawing/2014/main" id="{AC21AD8D-3E69-E400-77FB-A8246CA90534}"/>
                </a:ext>
              </a:extLst>
            </p:cNvPr>
            <p:cNvSpPr/>
            <p:nvPr/>
          </p:nvSpPr>
          <p:spPr>
            <a:xfrm>
              <a:off x="4323537" y="2934776"/>
              <a:ext cx="457124" cy="144550"/>
            </a:xfrm>
            <a:custGeom>
              <a:avLst/>
              <a:gdLst/>
              <a:ahLst/>
              <a:cxnLst/>
              <a:rect l="l" t="t" r="r" b="b"/>
              <a:pathLst>
                <a:path w="31023" h="9810" extrusionOk="0">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19;p45">
              <a:extLst>
                <a:ext uri="{FF2B5EF4-FFF2-40B4-BE49-F238E27FC236}">
                  <a16:creationId xmlns:a16="http://schemas.microsoft.com/office/drawing/2014/main" id="{8794DDC9-8402-CDE6-BF8B-EBDAB1C9EA73}"/>
                </a:ext>
              </a:extLst>
            </p:cNvPr>
            <p:cNvSpPr/>
            <p:nvPr/>
          </p:nvSpPr>
          <p:spPr>
            <a:xfrm>
              <a:off x="4753612" y="3150034"/>
              <a:ext cx="457124" cy="144580"/>
            </a:xfrm>
            <a:custGeom>
              <a:avLst/>
              <a:gdLst/>
              <a:ahLst/>
              <a:cxnLst/>
              <a:rect l="l" t="t" r="r" b="b"/>
              <a:pathLst>
                <a:path w="31023" h="9812" extrusionOk="0">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20;p45">
              <a:extLst>
                <a:ext uri="{FF2B5EF4-FFF2-40B4-BE49-F238E27FC236}">
                  <a16:creationId xmlns:a16="http://schemas.microsoft.com/office/drawing/2014/main" id="{11625E1E-6E5D-4718-2FEA-5E79A8435D76}"/>
                </a:ext>
              </a:extLst>
            </p:cNvPr>
            <p:cNvSpPr/>
            <p:nvPr/>
          </p:nvSpPr>
          <p:spPr>
            <a:xfrm>
              <a:off x="3482088" y="3111179"/>
              <a:ext cx="911286" cy="289101"/>
            </a:xfrm>
            <a:custGeom>
              <a:avLst/>
              <a:gdLst/>
              <a:ahLst/>
              <a:cxnLst/>
              <a:rect l="l" t="t" r="r" b="b"/>
              <a:pathLst>
                <a:path w="61845" h="19620" extrusionOk="0">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1;p45">
              <a:extLst>
                <a:ext uri="{FF2B5EF4-FFF2-40B4-BE49-F238E27FC236}">
                  <a16:creationId xmlns:a16="http://schemas.microsoft.com/office/drawing/2014/main" id="{887F7356-672B-BEAF-76D2-B17C0BD4C389}"/>
                </a:ext>
              </a:extLst>
            </p:cNvPr>
            <p:cNvSpPr/>
            <p:nvPr/>
          </p:nvSpPr>
          <p:spPr>
            <a:xfrm>
              <a:off x="4323537" y="2934776"/>
              <a:ext cx="457124" cy="144550"/>
            </a:xfrm>
            <a:custGeom>
              <a:avLst/>
              <a:gdLst/>
              <a:ahLst/>
              <a:cxnLst/>
              <a:rect l="l" t="t" r="r" b="b"/>
              <a:pathLst>
                <a:path w="31023" h="9810" extrusionOk="0">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22;p45">
              <a:extLst>
                <a:ext uri="{FF2B5EF4-FFF2-40B4-BE49-F238E27FC236}">
                  <a16:creationId xmlns:a16="http://schemas.microsoft.com/office/drawing/2014/main" id="{EC345B44-C6E1-F770-D551-C31D8C6B90FA}"/>
                </a:ext>
              </a:extLst>
            </p:cNvPr>
            <p:cNvSpPr/>
            <p:nvPr/>
          </p:nvSpPr>
          <p:spPr>
            <a:xfrm>
              <a:off x="4753612" y="3150034"/>
              <a:ext cx="457124" cy="144580"/>
            </a:xfrm>
            <a:custGeom>
              <a:avLst/>
              <a:gdLst/>
              <a:ahLst/>
              <a:cxnLst/>
              <a:rect l="l" t="t" r="r" b="b"/>
              <a:pathLst>
                <a:path w="31023" h="9812" extrusionOk="0">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23;p45">
              <a:extLst>
                <a:ext uri="{FF2B5EF4-FFF2-40B4-BE49-F238E27FC236}">
                  <a16:creationId xmlns:a16="http://schemas.microsoft.com/office/drawing/2014/main" id="{7969EC6E-DDCF-75DB-E9A8-6F93C44E4EB8}"/>
                </a:ext>
              </a:extLst>
            </p:cNvPr>
            <p:cNvSpPr/>
            <p:nvPr/>
          </p:nvSpPr>
          <p:spPr>
            <a:xfrm>
              <a:off x="3268052" y="3928140"/>
              <a:ext cx="450464" cy="344077"/>
            </a:xfrm>
            <a:custGeom>
              <a:avLst/>
              <a:gdLst/>
              <a:ahLst/>
              <a:cxnLst/>
              <a:rect l="l" t="t" r="r" b="b"/>
              <a:pathLst>
                <a:path w="30571" h="23351" extrusionOk="0">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24;p45">
              <a:extLst>
                <a:ext uri="{FF2B5EF4-FFF2-40B4-BE49-F238E27FC236}">
                  <a16:creationId xmlns:a16="http://schemas.microsoft.com/office/drawing/2014/main" id="{003365B4-B385-72D2-C101-D6A114CE1C5E}"/>
                </a:ext>
              </a:extLst>
            </p:cNvPr>
            <p:cNvSpPr/>
            <p:nvPr/>
          </p:nvSpPr>
          <p:spPr>
            <a:xfrm>
              <a:off x="3268052" y="3928140"/>
              <a:ext cx="450464" cy="344077"/>
            </a:xfrm>
            <a:custGeom>
              <a:avLst/>
              <a:gdLst/>
              <a:ahLst/>
              <a:cxnLst/>
              <a:rect l="l" t="t" r="r" b="b"/>
              <a:pathLst>
                <a:path w="30571" h="23351" extrusionOk="0">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5;p45">
              <a:extLst>
                <a:ext uri="{FF2B5EF4-FFF2-40B4-BE49-F238E27FC236}">
                  <a16:creationId xmlns:a16="http://schemas.microsoft.com/office/drawing/2014/main" id="{83910DDA-958B-0731-83D6-384B8DCE9016}"/>
                </a:ext>
              </a:extLst>
            </p:cNvPr>
            <p:cNvSpPr/>
            <p:nvPr/>
          </p:nvSpPr>
          <p:spPr>
            <a:xfrm>
              <a:off x="3486994" y="3940429"/>
              <a:ext cx="15251" cy="443361"/>
            </a:xfrm>
            <a:custGeom>
              <a:avLst/>
              <a:gdLst/>
              <a:ahLst/>
              <a:cxnLst/>
              <a:rect l="l" t="t" r="r" b="b"/>
              <a:pathLst>
                <a:path w="1035" h="30089" extrusionOk="0">
                  <a:moveTo>
                    <a:pt x="201" y="0"/>
                  </a:moveTo>
                  <a:lnTo>
                    <a:pt x="1" y="30089"/>
                  </a:lnTo>
                  <a:lnTo>
                    <a:pt x="1035" y="30089"/>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26;p45">
              <a:extLst>
                <a:ext uri="{FF2B5EF4-FFF2-40B4-BE49-F238E27FC236}">
                  <a16:creationId xmlns:a16="http://schemas.microsoft.com/office/drawing/2014/main" id="{EB19B073-2A00-4EC3-4408-96F9B330855D}"/>
                </a:ext>
              </a:extLst>
            </p:cNvPr>
            <p:cNvSpPr/>
            <p:nvPr/>
          </p:nvSpPr>
          <p:spPr>
            <a:xfrm>
              <a:off x="3493389" y="4185200"/>
              <a:ext cx="85050" cy="70301"/>
            </a:xfrm>
            <a:custGeom>
              <a:avLst/>
              <a:gdLst/>
              <a:ahLst/>
              <a:cxnLst/>
              <a:rect l="l" t="t" r="r" b="b"/>
              <a:pathLst>
                <a:path w="5772" h="4771" extrusionOk="0">
                  <a:moveTo>
                    <a:pt x="5771" y="0"/>
                  </a:moveTo>
                  <a:lnTo>
                    <a:pt x="5771" y="0"/>
                  </a:lnTo>
                  <a:cubicBezTo>
                    <a:pt x="5771" y="0"/>
                    <a:pt x="1902" y="901"/>
                    <a:pt x="0" y="4070"/>
                  </a:cubicBezTo>
                  <a:lnTo>
                    <a:pt x="100" y="4770"/>
                  </a:lnTo>
                  <a:cubicBezTo>
                    <a:pt x="100" y="4770"/>
                    <a:pt x="2102" y="1101"/>
                    <a:pt x="5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27;p45">
              <a:extLst>
                <a:ext uri="{FF2B5EF4-FFF2-40B4-BE49-F238E27FC236}">
                  <a16:creationId xmlns:a16="http://schemas.microsoft.com/office/drawing/2014/main" id="{92F43BFF-73A6-8C4E-1AC3-F6B0449E9AAC}"/>
                </a:ext>
              </a:extLst>
            </p:cNvPr>
            <p:cNvSpPr/>
            <p:nvPr/>
          </p:nvSpPr>
          <p:spPr>
            <a:xfrm>
              <a:off x="3493389" y="4032830"/>
              <a:ext cx="85050" cy="70301"/>
            </a:xfrm>
            <a:custGeom>
              <a:avLst/>
              <a:gdLst/>
              <a:ahLst/>
              <a:cxnLst/>
              <a:rect l="l" t="t" r="r" b="b"/>
              <a:pathLst>
                <a:path w="5772" h="4771" extrusionOk="0">
                  <a:moveTo>
                    <a:pt x="5771" y="1"/>
                  </a:moveTo>
                  <a:cubicBezTo>
                    <a:pt x="5771" y="1"/>
                    <a:pt x="1902" y="901"/>
                    <a:pt x="0" y="4070"/>
                  </a:cubicBezTo>
                  <a:lnTo>
                    <a:pt x="100" y="4771"/>
                  </a:lnTo>
                  <a:cubicBezTo>
                    <a:pt x="100" y="4771"/>
                    <a:pt x="2102" y="1135"/>
                    <a:pt x="5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28;p45">
              <a:extLst>
                <a:ext uri="{FF2B5EF4-FFF2-40B4-BE49-F238E27FC236}">
                  <a16:creationId xmlns:a16="http://schemas.microsoft.com/office/drawing/2014/main" id="{495FE408-CEA8-BABA-B609-D45010A60E2D}"/>
                </a:ext>
              </a:extLst>
            </p:cNvPr>
            <p:cNvSpPr/>
            <p:nvPr/>
          </p:nvSpPr>
          <p:spPr>
            <a:xfrm>
              <a:off x="3493389" y="4109008"/>
              <a:ext cx="85050" cy="70315"/>
            </a:xfrm>
            <a:custGeom>
              <a:avLst/>
              <a:gdLst/>
              <a:ahLst/>
              <a:cxnLst/>
              <a:rect l="l" t="t" r="r" b="b"/>
              <a:pathLst>
                <a:path w="5772" h="4772" extrusionOk="0">
                  <a:moveTo>
                    <a:pt x="5771" y="1"/>
                  </a:moveTo>
                  <a:cubicBezTo>
                    <a:pt x="5771" y="1"/>
                    <a:pt x="1902" y="902"/>
                    <a:pt x="0" y="4037"/>
                  </a:cubicBezTo>
                  <a:lnTo>
                    <a:pt x="100" y="4771"/>
                  </a:lnTo>
                  <a:cubicBezTo>
                    <a:pt x="100" y="4771"/>
                    <a:pt x="2102" y="1102"/>
                    <a:pt x="5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9;p45">
              <a:extLst>
                <a:ext uri="{FF2B5EF4-FFF2-40B4-BE49-F238E27FC236}">
                  <a16:creationId xmlns:a16="http://schemas.microsoft.com/office/drawing/2014/main" id="{23E3A1E8-3E82-FA50-A0C2-05119082B39A}"/>
                </a:ext>
              </a:extLst>
            </p:cNvPr>
            <p:cNvSpPr/>
            <p:nvPr/>
          </p:nvSpPr>
          <p:spPr>
            <a:xfrm>
              <a:off x="3409343" y="4072156"/>
              <a:ext cx="82089" cy="70301"/>
            </a:xfrm>
            <a:custGeom>
              <a:avLst/>
              <a:gdLst/>
              <a:ahLst/>
              <a:cxnLst/>
              <a:rect l="l" t="t" r="r" b="b"/>
              <a:pathLst>
                <a:path w="5571" h="4771" extrusionOk="0">
                  <a:moveTo>
                    <a:pt x="0" y="0"/>
                  </a:moveTo>
                  <a:lnTo>
                    <a:pt x="0" y="0"/>
                  </a:lnTo>
                  <a:cubicBezTo>
                    <a:pt x="3536" y="1101"/>
                    <a:pt x="5504" y="4770"/>
                    <a:pt x="5504" y="4770"/>
                  </a:cubicBezTo>
                  <a:lnTo>
                    <a:pt x="5571" y="4036"/>
                  </a:lnTo>
                  <a:cubicBezTo>
                    <a:pt x="3736" y="901"/>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0;p45">
              <a:extLst>
                <a:ext uri="{FF2B5EF4-FFF2-40B4-BE49-F238E27FC236}">
                  <a16:creationId xmlns:a16="http://schemas.microsoft.com/office/drawing/2014/main" id="{53E9A48A-EA9F-38D7-B55D-67BCB987742B}"/>
                </a:ext>
              </a:extLst>
            </p:cNvPr>
            <p:cNvSpPr/>
            <p:nvPr/>
          </p:nvSpPr>
          <p:spPr>
            <a:xfrm>
              <a:off x="3409343" y="4146375"/>
              <a:ext cx="82089" cy="70301"/>
            </a:xfrm>
            <a:custGeom>
              <a:avLst/>
              <a:gdLst/>
              <a:ahLst/>
              <a:cxnLst/>
              <a:rect l="l" t="t" r="r" b="b"/>
              <a:pathLst>
                <a:path w="5571" h="4771" extrusionOk="0">
                  <a:moveTo>
                    <a:pt x="0" y="0"/>
                  </a:moveTo>
                  <a:lnTo>
                    <a:pt x="0" y="0"/>
                  </a:lnTo>
                  <a:cubicBezTo>
                    <a:pt x="3536" y="1101"/>
                    <a:pt x="5504" y="4770"/>
                    <a:pt x="5504" y="4770"/>
                  </a:cubicBezTo>
                  <a:lnTo>
                    <a:pt x="5571" y="4070"/>
                  </a:lnTo>
                  <a:cubicBezTo>
                    <a:pt x="3736" y="901"/>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1;p45">
              <a:extLst>
                <a:ext uri="{FF2B5EF4-FFF2-40B4-BE49-F238E27FC236}">
                  <a16:creationId xmlns:a16="http://schemas.microsoft.com/office/drawing/2014/main" id="{24DB0BF9-2D38-18F4-2187-0F0021298B07}"/>
                </a:ext>
              </a:extLst>
            </p:cNvPr>
            <p:cNvSpPr/>
            <p:nvPr/>
          </p:nvSpPr>
          <p:spPr>
            <a:xfrm>
              <a:off x="3524980" y="3840646"/>
              <a:ext cx="536619" cy="409942"/>
            </a:xfrm>
            <a:custGeom>
              <a:avLst/>
              <a:gdLst/>
              <a:ahLst/>
              <a:cxnLst/>
              <a:rect l="l" t="t" r="r" b="b"/>
              <a:pathLst>
                <a:path w="36418" h="27821" extrusionOk="0">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2;p45">
              <a:extLst>
                <a:ext uri="{FF2B5EF4-FFF2-40B4-BE49-F238E27FC236}">
                  <a16:creationId xmlns:a16="http://schemas.microsoft.com/office/drawing/2014/main" id="{A8EB5318-AAB6-D765-C213-C4B26BB5F890}"/>
                </a:ext>
              </a:extLst>
            </p:cNvPr>
            <p:cNvSpPr/>
            <p:nvPr/>
          </p:nvSpPr>
          <p:spPr>
            <a:xfrm>
              <a:off x="3524980" y="3840646"/>
              <a:ext cx="536619" cy="409942"/>
            </a:xfrm>
            <a:custGeom>
              <a:avLst/>
              <a:gdLst/>
              <a:ahLst/>
              <a:cxnLst/>
              <a:rect l="l" t="t" r="r" b="b"/>
              <a:pathLst>
                <a:path w="36418" h="27821" extrusionOk="0">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3;p45">
              <a:extLst>
                <a:ext uri="{FF2B5EF4-FFF2-40B4-BE49-F238E27FC236}">
                  <a16:creationId xmlns:a16="http://schemas.microsoft.com/office/drawing/2014/main" id="{05A5B135-4AEC-7030-05BF-96CCC05E3303}"/>
                </a:ext>
              </a:extLst>
            </p:cNvPr>
            <p:cNvSpPr/>
            <p:nvPr/>
          </p:nvSpPr>
          <p:spPr>
            <a:xfrm>
              <a:off x="3785827" y="3855395"/>
              <a:ext cx="18212" cy="528397"/>
            </a:xfrm>
            <a:custGeom>
              <a:avLst/>
              <a:gdLst/>
              <a:ahLst/>
              <a:cxnLst/>
              <a:rect l="l" t="t" r="r" b="b"/>
              <a:pathLst>
                <a:path w="1236" h="35860" extrusionOk="0">
                  <a:moveTo>
                    <a:pt x="268" y="1"/>
                  </a:moveTo>
                  <a:lnTo>
                    <a:pt x="1" y="35860"/>
                  </a:lnTo>
                  <a:lnTo>
                    <a:pt x="1235" y="35860"/>
                  </a:lnTo>
                  <a:lnTo>
                    <a:pt x="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4;p45">
              <a:extLst>
                <a:ext uri="{FF2B5EF4-FFF2-40B4-BE49-F238E27FC236}">
                  <a16:creationId xmlns:a16="http://schemas.microsoft.com/office/drawing/2014/main" id="{6BA21FF3-42DB-B038-4BCB-5B9AC75432A6}"/>
                </a:ext>
              </a:extLst>
            </p:cNvPr>
            <p:cNvSpPr/>
            <p:nvPr/>
          </p:nvSpPr>
          <p:spPr>
            <a:xfrm>
              <a:off x="3793209" y="4147347"/>
              <a:ext cx="101259" cy="83577"/>
            </a:xfrm>
            <a:custGeom>
              <a:avLst/>
              <a:gdLst/>
              <a:ahLst/>
              <a:cxnLst/>
              <a:rect l="l" t="t" r="r" b="b"/>
              <a:pathLst>
                <a:path w="6872" h="5672" extrusionOk="0">
                  <a:moveTo>
                    <a:pt x="6872" y="1"/>
                  </a:moveTo>
                  <a:lnTo>
                    <a:pt x="6872" y="1"/>
                  </a:lnTo>
                  <a:cubicBezTo>
                    <a:pt x="6871" y="1"/>
                    <a:pt x="2302" y="1068"/>
                    <a:pt x="0" y="4804"/>
                  </a:cubicBezTo>
                  <a:lnTo>
                    <a:pt x="134" y="5672"/>
                  </a:lnTo>
                  <a:cubicBezTo>
                    <a:pt x="134" y="5672"/>
                    <a:pt x="2535" y="1302"/>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5;p45">
              <a:extLst>
                <a:ext uri="{FF2B5EF4-FFF2-40B4-BE49-F238E27FC236}">
                  <a16:creationId xmlns:a16="http://schemas.microsoft.com/office/drawing/2014/main" id="{1BA216EA-92C0-07C0-573E-E34DF1C5FC70}"/>
                </a:ext>
              </a:extLst>
            </p:cNvPr>
            <p:cNvSpPr/>
            <p:nvPr/>
          </p:nvSpPr>
          <p:spPr>
            <a:xfrm>
              <a:off x="3793209" y="3965493"/>
              <a:ext cx="101259" cy="83577"/>
            </a:xfrm>
            <a:custGeom>
              <a:avLst/>
              <a:gdLst/>
              <a:ahLst/>
              <a:cxnLst/>
              <a:rect l="l" t="t" r="r" b="b"/>
              <a:pathLst>
                <a:path w="6872" h="5672" extrusionOk="0">
                  <a:moveTo>
                    <a:pt x="6872" y="1"/>
                  </a:moveTo>
                  <a:cubicBezTo>
                    <a:pt x="6871" y="1"/>
                    <a:pt x="2302" y="1102"/>
                    <a:pt x="0" y="4837"/>
                  </a:cubicBezTo>
                  <a:lnTo>
                    <a:pt x="134" y="5671"/>
                  </a:lnTo>
                  <a:cubicBezTo>
                    <a:pt x="134" y="5671"/>
                    <a:pt x="2535" y="1335"/>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6;p45">
              <a:extLst>
                <a:ext uri="{FF2B5EF4-FFF2-40B4-BE49-F238E27FC236}">
                  <a16:creationId xmlns:a16="http://schemas.microsoft.com/office/drawing/2014/main" id="{B6D917D7-72AA-1F9A-79CA-798D8F4DC447}"/>
                </a:ext>
              </a:extLst>
            </p:cNvPr>
            <p:cNvSpPr/>
            <p:nvPr/>
          </p:nvSpPr>
          <p:spPr>
            <a:xfrm>
              <a:off x="3793209" y="4056420"/>
              <a:ext cx="101259" cy="83577"/>
            </a:xfrm>
            <a:custGeom>
              <a:avLst/>
              <a:gdLst/>
              <a:ahLst/>
              <a:cxnLst/>
              <a:rect l="l" t="t" r="r" b="b"/>
              <a:pathLst>
                <a:path w="6872" h="5672" extrusionOk="0">
                  <a:moveTo>
                    <a:pt x="6872" y="1"/>
                  </a:moveTo>
                  <a:cubicBezTo>
                    <a:pt x="6871" y="1"/>
                    <a:pt x="2302" y="1068"/>
                    <a:pt x="0" y="4838"/>
                  </a:cubicBezTo>
                  <a:lnTo>
                    <a:pt x="134" y="5671"/>
                  </a:lnTo>
                  <a:cubicBezTo>
                    <a:pt x="134" y="5671"/>
                    <a:pt x="2535" y="1335"/>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7;p45">
              <a:extLst>
                <a:ext uri="{FF2B5EF4-FFF2-40B4-BE49-F238E27FC236}">
                  <a16:creationId xmlns:a16="http://schemas.microsoft.com/office/drawing/2014/main" id="{19E2961B-D0B2-934A-0AE5-492A575CEBE9}"/>
                </a:ext>
              </a:extLst>
            </p:cNvPr>
            <p:cNvSpPr/>
            <p:nvPr/>
          </p:nvSpPr>
          <p:spPr>
            <a:xfrm>
              <a:off x="3693426" y="4011700"/>
              <a:ext cx="97826" cy="83562"/>
            </a:xfrm>
            <a:custGeom>
              <a:avLst/>
              <a:gdLst/>
              <a:ahLst/>
              <a:cxnLst/>
              <a:rect l="l" t="t" r="r" b="b"/>
              <a:pathLst>
                <a:path w="6639" h="5671" extrusionOk="0">
                  <a:moveTo>
                    <a:pt x="1" y="0"/>
                  </a:moveTo>
                  <a:lnTo>
                    <a:pt x="1" y="0"/>
                  </a:lnTo>
                  <a:cubicBezTo>
                    <a:pt x="4204" y="1335"/>
                    <a:pt x="6539" y="5671"/>
                    <a:pt x="6539" y="5671"/>
                  </a:cubicBezTo>
                  <a:lnTo>
                    <a:pt x="6639" y="4837"/>
                  </a:lnTo>
                  <a:cubicBezTo>
                    <a:pt x="4437" y="110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p45">
              <a:extLst>
                <a:ext uri="{FF2B5EF4-FFF2-40B4-BE49-F238E27FC236}">
                  <a16:creationId xmlns:a16="http://schemas.microsoft.com/office/drawing/2014/main" id="{7F3E7300-34A4-D6E5-76CD-5450D750DA65}"/>
                </a:ext>
              </a:extLst>
            </p:cNvPr>
            <p:cNvSpPr/>
            <p:nvPr/>
          </p:nvSpPr>
          <p:spPr>
            <a:xfrm>
              <a:off x="3693426" y="4100653"/>
              <a:ext cx="97826" cy="84063"/>
            </a:xfrm>
            <a:custGeom>
              <a:avLst/>
              <a:gdLst/>
              <a:ahLst/>
              <a:cxnLst/>
              <a:rect l="l" t="t" r="r" b="b"/>
              <a:pathLst>
                <a:path w="6639" h="5705" extrusionOk="0">
                  <a:moveTo>
                    <a:pt x="1" y="1"/>
                  </a:moveTo>
                  <a:lnTo>
                    <a:pt x="1" y="1"/>
                  </a:lnTo>
                  <a:cubicBezTo>
                    <a:pt x="4204" y="1335"/>
                    <a:pt x="6539" y="5705"/>
                    <a:pt x="6539" y="5705"/>
                  </a:cubicBezTo>
                  <a:lnTo>
                    <a:pt x="6639" y="4838"/>
                  </a:lnTo>
                  <a:cubicBezTo>
                    <a:pt x="4437" y="110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9;p45">
              <a:extLst>
                <a:ext uri="{FF2B5EF4-FFF2-40B4-BE49-F238E27FC236}">
                  <a16:creationId xmlns:a16="http://schemas.microsoft.com/office/drawing/2014/main" id="{F334B8AB-2B41-6F75-31AD-9F017446126A}"/>
                </a:ext>
              </a:extLst>
            </p:cNvPr>
            <p:cNvSpPr/>
            <p:nvPr/>
          </p:nvSpPr>
          <p:spPr>
            <a:xfrm>
              <a:off x="3840036" y="3999412"/>
              <a:ext cx="379824" cy="290014"/>
            </a:xfrm>
            <a:custGeom>
              <a:avLst/>
              <a:gdLst/>
              <a:ahLst/>
              <a:cxnLst/>
              <a:rect l="l" t="t" r="r" b="b"/>
              <a:pathLst>
                <a:path w="25777" h="19682" extrusionOk="0">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40;p45">
              <a:extLst>
                <a:ext uri="{FF2B5EF4-FFF2-40B4-BE49-F238E27FC236}">
                  <a16:creationId xmlns:a16="http://schemas.microsoft.com/office/drawing/2014/main" id="{093EFC32-B506-8BF8-0306-D1B296382334}"/>
                </a:ext>
              </a:extLst>
            </p:cNvPr>
            <p:cNvSpPr/>
            <p:nvPr/>
          </p:nvSpPr>
          <p:spPr>
            <a:xfrm>
              <a:off x="3840036" y="3999412"/>
              <a:ext cx="379824" cy="290014"/>
            </a:xfrm>
            <a:custGeom>
              <a:avLst/>
              <a:gdLst/>
              <a:ahLst/>
              <a:cxnLst/>
              <a:rect l="l" t="t" r="r" b="b"/>
              <a:pathLst>
                <a:path w="25777" h="19682" extrusionOk="0">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41;p45">
              <a:extLst>
                <a:ext uri="{FF2B5EF4-FFF2-40B4-BE49-F238E27FC236}">
                  <a16:creationId xmlns:a16="http://schemas.microsoft.com/office/drawing/2014/main" id="{CA2C8582-F0BC-CD3D-8500-C06338C840C5}"/>
                </a:ext>
              </a:extLst>
            </p:cNvPr>
            <p:cNvSpPr/>
            <p:nvPr/>
          </p:nvSpPr>
          <p:spPr>
            <a:xfrm>
              <a:off x="4024705" y="4009726"/>
              <a:ext cx="12790" cy="374063"/>
            </a:xfrm>
            <a:custGeom>
              <a:avLst/>
              <a:gdLst/>
              <a:ahLst/>
              <a:cxnLst/>
              <a:rect l="l" t="t" r="r" b="b"/>
              <a:pathLst>
                <a:path w="868" h="25386" extrusionOk="0">
                  <a:moveTo>
                    <a:pt x="167" y="1"/>
                  </a:moveTo>
                  <a:lnTo>
                    <a:pt x="0" y="25386"/>
                  </a:lnTo>
                  <a:lnTo>
                    <a:pt x="868" y="2538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42;p45">
              <a:extLst>
                <a:ext uri="{FF2B5EF4-FFF2-40B4-BE49-F238E27FC236}">
                  <a16:creationId xmlns:a16="http://schemas.microsoft.com/office/drawing/2014/main" id="{CD6C7DDB-6DB5-BE82-F22C-270653C5D76F}"/>
                </a:ext>
              </a:extLst>
            </p:cNvPr>
            <p:cNvSpPr/>
            <p:nvPr/>
          </p:nvSpPr>
          <p:spPr>
            <a:xfrm>
              <a:off x="4030112" y="4216158"/>
              <a:ext cx="71774" cy="59500"/>
            </a:xfrm>
            <a:custGeom>
              <a:avLst/>
              <a:gdLst/>
              <a:ahLst/>
              <a:cxnLst/>
              <a:rect l="l" t="t" r="r" b="b"/>
              <a:pathLst>
                <a:path w="4871" h="4038" extrusionOk="0">
                  <a:moveTo>
                    <a:pt x="4870" y="1"/>
                  </a:moveTo>
                  <a:lnTo>
                    <a:pt x="4870" y="1"/>
                  </a:lnTo>
                  <a:cubicBezTo>
                    <a:pt x="4870" y="1"/>
                    <a:pt x="1601" y="768"/>
                    <a:pt x="0" y="3437"/>
                  </a:cubicBezTo>
                  <a:lnTo>
                    <a:pt x="67" y="4037"/>
                  </a:lnTo>
                  <a:cubicBezTo>
                    <a:pt x="67" y="4037"/>
                    <a:pt x="1768" y="935"/>
                    <a:pt x="4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43;p45">
              <a:extLst>
                <a:ext uri="{FF2B5EF4-FFF2-40B4-BE49-F238E27FC236}">
                  <a16:creationId xmlns:a16="http://schemas.microsoft.com/office/drawing/2014/main" id="{05651A19-279B-2BAA-F2B4-BD0F98E74F9E}"/>
                </a:ext>
              </a:extLst>
            </p:cNvPr>
            <p:cNvSpPr/>
            <p:nvPr/>
          </p:nvSpPr>
          <p:spPr>
            <a:xfrm>
              <a:off x="4030112" y="4087878"/>
              <a:ext cx="71774" cy="58999"/>
            </a:xfrm>
            <a:custGeom>
              <a:avLst/>
              <a:gdLst/>
              <a:ahLst/>
              <a:cxnLst/>
              <a:rect l="l" t="t" r="r" b="b"/>
              <a:pathLst>
                <a:path w="4871" h="4004" extrusionOk="0">
                  <a:moveTo>
                    <a:pt x="4870" y="1"/>
                  </a:moveTo>
                  <a:lnTo>
                    <a:pt x="4870" y="1"/>
                  </a:lnTo>
                  <a:cubicBezTo>
                    <a:pt x="4870" y="1"/>
                    <a:pt x="1601" y="768"/>
                    <a:pt x="0" y="3403"/>
                  </a:cubicBezTo>
                  <a:lnTo>
                    <a:pt x="67" y="4003"/>
                  </a:lnTo>
                  <a:cubicBezTo>
                    <a:pt x="67" y="4003"/>
                    <a:pt x="1768" y="935"/>
                    <a:pt x="4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4;p45">
              <a:extLst>
                <a:ext uri="{FF2B5EF4-FFF2-40B4-BE49-F238E27FC236}">
                  <a16:creationId xmlns:a16="http://schemas.microsoft.com/office/drawing/2014/main" id="{E96CE8F8-5A9B-B44E-F217-D476271DC020}"/>
                </a:ext>
              </a:extLst>
            </p:cNvPr>
            <p:cNvSpPr/>
            <p:nvPr/>
          </p:nvSpPr>
          <p:spPr>
            <a:xfrm>
              <a:off x="4030112" y="4152269"/>
              <a:ext cx="71774" cy="58999"/>
            </a:xfrm>
            <a:custGeom>
              <a:avLst/>
              <a:gdLst/>
              <a:ahLst/>
              <a:cxnLst/>
              <a:rect l="l" t="t" r="r" b="b"/>
              <a:pathLst>
                <a:path w="4871" h="4004" extrusionOk="0">
                  <a:moveTo>
                    <a:pt x="4870" y="0"/>
                  </a:moveTo>
                  <a:lnTo>
                    <a:pt x="4870" y="0"/>
                  </a:lnTo>
                  <a:cubicBezTo>
                    <a:pt x="4870" y="1"/>
                    <a:pt x="1601" y="768"/>
                    <a:pt x="0" y="3403"/>
                  </a:cubicBezTo>
                  <a:lnTo>
                    <a:pt x="67" y="4003"/>
                  </a:lnTo>
                  <a:cubicBezTo>
                    <a:pt x="67" y="4003"/>
                    <a:pt x="1768" y="934"/>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5;p45">
              <a:extLst>
                <a:ext uri="{FF2B5EF4-FFF2-40B4-BE49-F238E27FC236}">
                  <a16:creationId xmlns:a16="http://schemas.microsoft.com/office/drawing/2014/main" id="{9BF05B8B-5520-2070-B7DE-BF8B49D05A73}"/>
                </a:ext>
              </a:extLst>
            </p:cNvPr>
            <p:cNvSpPr/>
            <p:nvPr/>
          </p:nvSpPr>
          <p:spPr>
            <a:xfrm>
              <a:off x="3959327" y="4120324"/>
              <a:ext cx="69328" cy="59485"/>
            </a:xfrm>
            <a:custGeom>
              <a:avLst/>
              <a:gdLst/>
              <a:ahLst/>
              <a:cxnLst/>
              <a:rect l="l" t="t" r="r" b="b"/>
              <a:pathLst>
                <a:path w="4705" h="4037" extrusionOk="0">
                  <a:moveTo>
                    <a:pt x="1" y="0"/>
                  </a:moveTo>
                  <a:lnTo>
                    <a:pt x="1" y="0"/>
                  </a:lnTo>
                  <a:cubicBezTo>
                    <a:pt x="2970" y="968"/>
                    <a:pt x="4638" y="4036"/>
                    <a:pt x="4638" y="4036"/>
                  </a:cubicBezTo>
                  <a:lnTo>
                    <a:pt x="4704" y="3436"/>
                  </a:lnTo>
                  <a:cubicBezTo>
                    <a:pt x="3137" y="801"/>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46;p45">
              <a:extLst>
                <a:ext uri="{FF2B5EF4-FFF2-40B4-BE49-F238E27FC236}">
                  <a16:creationId xmlns:a16="http://schemas.microsoft.com/office/drawing/2014/main" id="{9660EB94-3E68-787E-AF2A-A6EC8F21DEE9}"/>
                </a:ext>
              </a:extLst>
            </p:cNvPr>
            <p:cNvSpPr/>
            <p:nvPr/>
          </p:nvSpPr>
          <p:spPr>
            <a:xfrm>
              <a:off x="3959327" y="4183727"/>
              <a:ext cx="69328" cy="58999"/>
            </a:xfrm>
            <a:custGeom>
              <a:avLst/>
              <a:gdLst/>
              <a:ahLst/>
              <a:cxnLst/>
              <a:rect l="l" t="t" r="r" b="b"/>
              <a:pathLst>
                <a:path w="4705" h="4004" extrusionOk="0">
                  <a:moveTo>
                    <a:pt x="1" y="0"/>
                  </a:moveTo>
                  <a:cubicBezTo>
                    <a:pt x="2970" y="934"/>
                    <a:pt x="4638" y="4003"/>
                    <a:pt x="4638" y="4003"/>
                  </a:cubicBezTo>
                  <a:lnTo>
                    <a:pt x="4704" y="3403"/>
                  </a:lnTo>
                  <a:cubicBezTo>
                    <a:pt x="3137" y="768"/>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47;p45">
              <a:extLst>
                <a:ext uri="{FF2B5EF4-FFF2-40B4-BE49-F238E27FC236}">
                  <a16:creationId xmlns:a16="http://schemas.microsoft.com/office/drawing/2014/main" id="{8D121E87-7DCB-713E-7EDF-A7470C6F17DB}"/>
                </a:ext>
              </a:extLst>
            </p:cNvPr>
            <p:cNvSpPr/>
            <p:nvPr/>
          </p:nvSpPr>
          <p:spPr>
            <a:xfrm>
              <a:off x="5248326" y="3928140"/>
              <a:ext cx="449977" cy="344077"/>
            </a:xfrm>
            <a:custGeom>
              <a:avLst/>
              <a:gdLst/>
              <a:ahLst/>
              <a:cxnLst/>
              <a:rect l="l" t="t" r="r" b="b"/>
              <a:pathLst>
                <a:path w="30538" h="23351" extrusionOk="0">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48;p45">
              <a:extLst>
                <a:ext uri="{FF2B5EF4-FFF2-40B4-BE49-F238E27FC236}">
                  <a16:creationId xmlns:a16="http://schemas.microsoft.com/office/drawing/2014/main" id="{12D30E8F-63F9-A4DC-33B7-D4D386D86AF5}"/>
                </a:ext>
              </a:extLst>
            </p:cNvPr>
            <p:cNvSpPr/>
            <p:nvPr/>
          </p:nvSpPr>
          <p:spPr>
            <a:xfrm>
              <a:off x="5248326" y="3928140"/>
              <a:ext cx="449977" cy="344077"/>
            </a:xfrm>
            <a:custGeom>
              <a:avLst/>
              <a:gdLst/>
              <a:ahLst/>
              <a:cxnLst/>
              <a:rect l="l" t="t" r="r" b="b"/>
              <a:pathLst>
                <a:path w="30538" h="23351" extrusionOk="0">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49;p45">
              <a:extLst>
                <a:ext uri="{FF2B5EF4-FFF2-40B4-BE49-F238E27FC236}">
                  <a16:creationId xmlns:a16="http://schemas.microsoft.com/office/drawing/2014/main" id="{BA2EEF2C-B6CF-CA2B-8C5F-5BE39C3DFC5F}"/>
                </a:ext>
              </a:extLst>
            </p:cNvPr>
            <p:cNvSpPr/>
            <p:nvPr/>
          </p:nvSpPr>
          <p:spPr>
            <a:xfrm>
              <a:off x="5467268" y="3940429"/>
              <a:ext cx="15251" cy="443361"/>
            </a:xfrm>
            <a:custGeom>
              <a:avLst/>
              <a:gdLst/>
              <a:ahLst/>
              <a:cxnLst/>
              <a:rect l="l" t="t" r="r" b="b"/>
              <a:pathLst>
                <a:path w="1035" h="30089" extrusionOk="0">
                  <a:moveTo>
                    <a:pt x="201" y="0"/>
                  </a:moveTo>
                  <a:lnTo>
                    <a:pt x="1" y="30089"/>
                  </a:lnTo>
                  <a:lnTo>
                    <a:pt x="1035" y="30089"/>
                  </a:lnTo>
                  <a:lnTo>
                    <a:pt x="2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50;p45">
              <a:extLst>
                <a:ext uri="{FF2B5EF4-FFF2-40B4-BE49-F238E27FC236}">
                  <a16:creationId xmlns:a16="http://schemas.microsoft.com/office/drawing/2014/main" id="{0D5B5623-3901-EC66-6E82-6CE0D8E5B582}"/>
                </a:ext>
              </a:extLst>
            </p:cNvPr>
            <p:cNvSpPr/>
            <p:nvPr/>
          </p:nvSpPr>
          <p:spPr>
            <a:xfrm>
              <a:off x="5473162" y="4185200"/>
              <a:ext cx="85050" cy="70301"/>
            </a:xfrm>
            <a:custGeom>
              <a:avLst/>
              <a:gdLst/>
              <a:ahLst/>
              <a:cxnLst/>
              <a:rect l="l" t="t" r="r" b="b"/>
              <a:pathLst>
                <a:path w="5772" h="4771" extrusionOk="0">
                  <a:moveTo>
                    <a:pt x="5772" y="0"/>
                  </a:moveTo>
                  <a:cubicBezTo>
                    <a:pt x="5771" y="1"/>
                    <a:pt x="1935" y="901"/>
                    <a:pt x="1" y="4070"/>
                  </a:cubicBezTo>
                  <a:lnTo>
                    <a:pt x="101" y="4770"/>
                  </a:lnTo>
                  <a:cubicBezTo>
                    <a:pt x="101" y="4770"/>
                    <a:pt x="2136" y="1101"/>
                    <a:pt x="5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51;p45">
              <a:extLst>
                <a:ext uri="{FF2B5EF4-FFF2-40B4-BE49-F238E27FC236}">
                  <a16:creationId xmlns:a16="http://schemas.microsoft.com/office/drawing/2014/main" id="{25E1B2CA-9363-7194-F788-B23F6777317A}"/>
                </a:ext>
              </a:extLst>
            </p:cNvPr>
            <p:cNvSpPr/>
            <p:nvPr/>
          </p:nvSpPr>
          <p:spPr>
            <a:xfrm>
              <a:off x="5473162" y="4032830"/>
              <a:ext cx="85050" cy="70301"/>
            </a:xfrm>
            <a:custGeom>
              <a:avLst/>
              <a:gdLst/>
              <a:ahLst/>
              <a:cxnLst/>
              <a:rect l="l" t="t" r="r" b="b"/>
              <a:pathLst>
                <a:path w="5772" h="4771" extrusionOk="0">
                  <a:moveTo>
                    <a:pt x="5772" y="1"/>
                  </a:moveTo>
                  <a:cubicBezTo>
                    <a:pt x="5771" y="1"/>
                    <a:pt x="1935" y="902"/>
                    <a:pt x="1" y="4070"/>
                  </a:cubicBezTo>
                  <a:lnTo>
                    <a:pt x="101" y="4771"/>
                  </a:lnTo>
                  <a:cubicBezTo>
                    <a:pt x="101" y="4771"/>
                    <a:pt x="2136" y="1135"/>
                    <a:pt x="57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52;p45">
              <a:extLst>
                <a:ext uri="{FF2B5EF4-FFF2-40B4-BE49-F238E27FC236}">
                  <a16:creationId xmlns:a16="http://schemas.microsoft.com/office/drawing/2014/main" id="{8B581FEB-3B06-6DCC-2217-84E9DA937F1B}"/>
                </a:ext>
              </a:extLst>
            </p:cNvPr>
            <p:cNvSpPr/>
            <p:nvPr/>
          </p:nvSpPr>
          <p:spPr>
            <a:xfrm>
              <a:off x="5473162" y="4109008"/>
              <a:ext cx="85050" cy="70315"/>
            </a:xfrm>
            <a:custGeom>
              <a:avLst/>
              <a:gdLst/>
              <a:ahLst/>
              <a:cxnLst/>
              <a:rect l="l" t="t" r="r" b="b"/>
              <a:pathLst>
                <a:path w="5772" h="4772" extrusionOk="0">
                  <a:moveTo>
                    <a:pt x="5772" y="1"/>
                  </a:moveTo>
                  <a:lnTo>
                    <a:pt x="5772" y="1"/>
                  </a:lnTo>
                  <a:cubicBezTo>
                    <a:pt x="5771" y="1"/>
                    <a:pt x="1935" y="902"/>
                    <a:pt x="1" y="4037"/>
                  </a:cubicBezTo>
                  <a:lnTo>
                    <a:pt x="101" y="4771"/>
                  </a:lnTo>
                  <a:cubicBezTo>
                    <a:pt x="101" y="4771"/>
                    <a:pt x="2136" y="1102"/>
                    <a:pt x="5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53;p45">
              <a:extLst>
                <a:ext uri="{FF2B5EF4-FFF2-40B4-BE49-F238E27FC236}">
                  <a16:creationId xmlns:a16="http://schemas.microsoft.com/office/drawing/2014/main" id="{4258CF18-87A0-937E-9EB4-28BEF75D3D9C}"/>
                </a:ext>
              </a:extLst>
            </p:cNvPr>
            <p:cNvSpPr/>
            <p:nvPr/>
          </p:nvSpPr>
          <p:spPr>
            <a:xfrm>
              <a:off x="5389617" y="4072156"/>
              <a:ext cx="82089" cy="70301"/>
            </a:xfrm>
            <a:custGeom>
              <a:avLst/>
              <a:gdLst/>
              <a:ahLst/>
              <a:cxnLst/>
              <a:rect l="l" t="t" r="r" b="b"/>
              <a:pathLst>
                <a:path w="5571" h="4771" extrusionOk="0">
                  <a:moveTo>
                    <a:pt x="0" y="0"/>
                  </a:moveTo>
                  <a:lnTo>
                    <a:pt x="0" y="0"/>
                  </a:lnTo>
                  <a:cubicBezTo>
                    <a:pt x="3536" y="1101"/>
                    <a:pt x="5471" y="4770"/>
                    <a:pt x="5471" y="4770"/>
                  </a:cubicBezTo>
                  <a:lnTo>
                    <a:pt x="5571" y="4036"/>
                  </a:lnTo>
                  <a:cubicBezTo>
                    <a:pt x="3736" y="901"/>
                    <a:pt x="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54;p45">
              <a:extLst>
                <a:ext uri="{FF2B5EF4-FFF2-40B4-BE49-F238E27FC236}">
                  <a16:creationId xmlns:a16="http://schemas.microsoft.com/office/drawing/2014/main" id="{094EEC06-984A-9087-8C44-27B9DEDD51BB}"/>
                </a:ext>
              </a:extLst>
            </p:cNvPr>
            <p:cNvSpPr/>
            <p:nvPr/>
          </p:nvSpPr>
          <p:spPr>
            <a:xfrm>
              <a:off x="5389617" y="4146375"/>
              <a:ext cx="82089" cy="70301"/>
            </a:xfrm>
            <a:custGeom>
              <a:avLst/>
              <a:gdLst/>
              <a:ahLst/>
              <a:cxnLst/>
              <a:rect l="l" t="t" r="r" b="b"/>
              <a:pathLst>
                <a:path w="5571" h="4771" extrusionOk="0">
                  <a:moveTo>
                    <a:pt x="0" y="0"/>
                  </a:moveTo>
                  <a:lnTo>
                    <a:pt x="0" y="0"/>
                  </a:lnTo>
                  <a:cubicBezTo>
                    <a:pt x="3536" y="1101"/>
                    <a:pt x="5471" y="4770"/>
                    <a:pt x="5471" y="4770"/>
                  </a:cubicBezTo>
                  <a:lnTo>
                    <a:pt x="5571" y="4070"/>
                  </a:lnTo>
                  <a:cubicBezTo>
                    <a:pt x="3736" y="901"/>
                    <a:pt x="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55;p45">
              <a:extLst>
                <a:ext uri="{FF2B5EF4-FFF2-40B4-BE49-F238E27FC236}">
                  <a16:creationId xmlns:a16="http://schemas.microsoft.com/office/drawing/2014/main" id="{D766B5D7-DF4F-4AD1-C727-7D82D7F56410}"/>
                </a:ext>
              </a:extLst>
            </p:cNvPr>
            <p:cNvSpPr/>
            <p:nvPr/>
          </p:nvSpPr>
          <p:spPr>
            <a:xfrm>
              <a:off x="5392343" y="3773810"/>
              <a:ext cx="547788" cy="460572"/>
            </a:xfrm>
            <a:custGeom>
              <a:avLst/>
              <a:gdLst/>
              <a:ahLst/>
              <a:cxnLst/>
              <a:rect l="l" t="t" r="r" b="b"/>
              <a:pathLst>
                <a:path w="37176" h="31257" extrusionOk="0">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56;p45">
              <a:extLst>
                <a:ext uri="{FF2B5EF4-FFF2-40B4-BE49-F238E27FC236}">
                  <a16:creationId xmlns:a16="http://schemas.microsoft.com/office/drawing/2014/main" id="{43F1F982-9A49-7BD0-C5AA-FA829D9ABEB3}"/>
                </a:ext>
              </a:extLst>
            </p:cNvPr>
            <p:cNvSpPr/>
            <p:nvPr/>
          </p:nvSpPr>
          <p:spPr>
            <a:xfrm>
              <a:off x="5392343" y="3773810"/>
              <a:ext cx="547788" cy="460572"/>
            </a:xfrm>
            <a:custGeom>
              <a:avLst/>
              <a:gdLst/>
              <a:ahLst/>
              <a:cxnLst/>
              <a:rect l="l" t="t" r="r" b="b"/>
              <a:pathLst>
                <a:path w="37176" h="31257" extrusionOk="0">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57;p45">
              <a:extLst>
                <a:ext uri="{FF2B5EF4-FFF2-40B4-BE49-F238E27FC236}">
                  <a16:creationId xmlns:a16="http://schemas.microsoft.com/office/drawing/2014/main" id="{9F1E14FA-B461-7598-BDD2-F51DFE87C078}"/>
                </a:ext>
              </a:extLst>
            </p:cNvPr>
            <p:cNvSpPr/>
            <p:nvPr/>
          </p:nvSpPr>
          <p:spPr>
            <a:xfrm>
              <a:off x="5685989" y="3790033"/>
              <a:ext cx="19671" cy="593762"/>
            </a:xfrm>
            <a:custGeom>
              <a:avLst/>
              <a:gdLst/>
              <a:ahLst/>
              <a:cxnLst/>
              <a:rect l="l" t="t" r="r" b="b"/>
              <a:pathLst>
                <a:path w="1335" h="40296" extrusionOk="0">
                  <a:moveTo>
                    <a:pt x="267" y="0"/>
                  </a:moveTo>
                  <a:lnTo>
                    <a:pt x="1" y="40296"/>
                  </a:lnTo>
                  <a:lnTo>
                    <a:pt x="1335" y="40296"/>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58;p45">
              <a:extLst>
                <a:ext uri="{FF2B5EF4-FFF2-40B4-BE49-F238E27FC236}">
                  <a16:creationId xmlns:a16="http://schemas.microsoft.com/office/drawing/2014/main" id="{B7A5DDB9-9D3E-054F-99E5-102932FD382B}"/>
                </a:ext>
              </a:extLst>
            </p:cNvPr>
            <p:cNvSpPr/>
            <p:nvPr/>
          </p:nvSpPr>
          <p:spPr>
            <a:xfrm>
              <a:off x="5693857" y="4117863"/>
              <a:ext cx="114049" cy="93891"/>
            </a:xfrm>
            <a:custGeom>
              <a:avLst/>
              <a:gdLst/>
              <a:ahLst/>
              <a:cxnLst/>
              <a:rect l="l" t="t" r="r" b="b"/>
              <a:pathLst>
                <a:path w="7740" h="6372" extrusionOk="0">
                  <a:moveTo>
                    <a:pt x="7739" y="0"/>
                  </a:moveTo>
                  <a:cubicBezTo>
                    <a:pt x="7738" y="1"/>
                    <a:pt x="2569" y="1202"/>
                    <a:pt x="0" y="5404"/>
                  </a:cubicBezTo>
                  <a:lnTo>
                    <a:pt x="134" y="6372"/>
                  </a:lnTo>
                  <a:cubicBezTo>
                    <a:pt x="134" y="6372"/>
                    <a:pt x="2836" y="1501"/>
                    <a:pt x="7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59;p45">
              <a:extLst>
                <a:ext uri="{FF2B5EF4-FFF2-40B4-BE49-F238E27FC236}">
                  <a16:creationId xmlns:a16="http://schemas.microsoft.com/office/drawing/2014/main" id="{E275CC22-8E70-7701-3CB0-439A6779F0F9}"/>
                </a:ext>
              </a:extLst>
            </p:cNvPr>
            <p:cNvSpPr/>
            <p:nvPr/>
          </p:nvSpPr>
          <p:spPr>
            <a:xfrm>
              <a:off x="5693857" y="3913892"/>
              <a:ext cx="114049" cy="93891"/>
            </a:xfrm>
            <a:custGeom>
              <a:avLst/>
              <a:gdLst/>
              <a:ahLst/>
              <a:cxnLst/>
              <a:rect l="l" t="t" r="r" b="b"/>
              <a:pathLst>
                <a:path w="7740" h="6372" extrusionOk="0">
                  <a:moveTo>
                    <a:pt x="7739" y="0"/>
                  </a:moveTo>
                  <a:cubicBezTo>
                    <a:pt x="7738" y="0"/>
                    <a:pt x="2569" y="1235"/>
                    <a:pt x="0" y="5404"/>
                  </a:cubicBezTo>
                  <a:lnTo>
                    <a:pt x="134" y="6371"/>
                  </a:lnTo>
                  <a:cubicBezTo>
                    <a:pt x="134" y="6371"/>
                    <a:pt x="2836" y="1501"/>
                    <a:pt x="7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60;p45">
              <a:extLst>
                <a:ext uri="{FF2B5EF4-FFF2-40B4-BE49-F238E27FC236}">
                  <a16:creationId xmlns:a16="http://schemas.microsoft.com/office/drawing/2014/main" id="{9657F764-6D80-F022-BF14-09FB91A83B82}"/>
                </a:ext>
              </a:extLst>
            </p:cNvPr>
            <p:cNvSpPr/>
            <p:nvPr/>
          </p:nvSpPr>
          <p:spPr>
            <a:xfrm>
              <a:off x="5693857" y="4015634"/>
              <a:ext cx="114049" cy="94378"/>
            </a:xfrm>
            <a:custGeom>
              <a:avLst/>
              <a:gdLst/>
              <a:ahLst/>
              <a:cxnLst/>
              <a:rect l="l" t="t" r="r" b="b"/>
              <a:pathLst>
                <a:path w="7740" h="6405" extrusionOk="0">
                  <a:moveTo>
                    <a:pt x="7739" y="0"/>
                  </a:moveTo>
                  <a:lnTo>
                    <a:pt x="7739" y="0"/>
                  </a:lnTo>
                  <a:cubicBezTo>
                    <a:pt x="7738" y="0"/>
                    <a:pt x="2569" y="1235"/>
                    <a:pt x="0" y="5437"/>
                  </a:cubicBezTo>
                  <a:lnTo>
                    <a:pt x="134" y="6405"/>
                  </a:lnTo>
                  <a:cubicBezTo>
                    <a:pt x="134" y="6405"/>
                    <a:pt x="2836" y="1501"/>
                    <a:pt x="7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61;p45">
              <a:extLst>
                <a:ext uri="{FF2B5EF4-FFF2-40B4-BE49-F238E27FC236}">
                  <a16:creationId xmlns:a16="http://schemas.microsoft.com/office/drawing/2014/main" id="{BC1467E5-4482-18A9-F617-7F3A3C5CC4AA}"/>
                </a:ext>
              </a:extLst>
            </p:cNvPr>
            <p:cNvSpPr/>
            <p:nvPr/>
          </p:nvSpPr>
          <p:spPr>
            <a:xfrm>
              <a:off x="5581786" y="3965994"/>
              <a:ext cx="110115" cy="93891"/>
            </a:xfrm>
            <a:custGeom>
              <a:avLst/>
              <a:gdLst/>
              <a:ahLst/>
              <a:cxnLst/>
              <a:rect l="l" t="t" r="r" b="b"/>
              <a:pathLst>
                <a:path w="7473" h="6372" extrusionOk="0">
                  <a:moveTo>
                    <a:pt x="1" y="0"/>
                  </a:moveTo>
                  <a:cubicBezTo>
                    <a:pt x="4704" y="1468"/>
                    <a:pt x="7339" y="6371"/>
                    <a:pt x="7339" y="6371"/>
                  </a:cubicBezTo>
                  <a:lnTo>
                    <a:pt x="7473" y="5404"/>
                  </a:lnTo>
                  <a:cubicBezTo>
                    <a:pt x="4971" y="1201"/>
                    <a:pt x="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62;p45">
              <a:extLst>
                <a:ext uri="{FF2B5EF4-FFF2-40B4-BE49-F238E27FC236}">
                  <a16:creationId xmlns:a16="http://schemas.microsoft.com/office/drawing/2014/main" id="{2CF522C7-5323-A4D8-0627-42EF9836CA86}"/>
                </a:ext>
              </a:extLst>
            </p:cNvPr>
            <p:cNvSpPr/>
            <p:nvPr/>
          </p:nvSpPr>
          <p:spPr>
            <a:xfrm>
              <a:off x="5581786" y="4065762"/>
              <a:ext cx="110115" cy="93891"/>
            </a:xfrm>
            <a:custGeom>
              <a:avLst/>
              <a:gdLst/>
              <a:ahLst/>
              <a:cxnLst/>
              <a:rect l="l" t="t" r="r" b="b"/>
              <a:pathLst>
                <a:path w="7473" h="6372" extrusionOk="0">
                  <a:moveTo>
                    <a:pt x="1" y="1"/>
                  </a:moveTo>
                  <a:cubicBezTo>
                    <a:pt x="4704" y="1502"/>
                    <a:pt x="7339" y="6372"/>
                    <a:pt x="7339" y="6372"/>
                  </a:cubicBezTo>
                  <a:lnTo>
                    <a:pt x="7473" y="5438"/>
                  </a:lnTo>
                  <a:cubicBezTo>
                    <a:pt x="4971" y="1235"/>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63;p45">
              <a:extLst>
                <a:ext uri="{FF2B5EF4-FFF2-40B4-BE49-F238E27FC236}">
                  <a16:creationId xmlns:a16="http://schemas.microsoft.com/office/drawing/2014/main" id="{10F9E985-50A4-466B-88BB-C87324C1D99A}"/>
                </a:ext>
              </a:extLst>
            </p:cNvPr>
            <p:cNvSpPr/>
            <p:nvPr/>
          </p:nvSpPr>
          <p:spPr>
            <a:xfrm>
              <a:off x="5562616" y="3068994"/>
              <a:ext cx="188770" cy="147468"/>
            </a:xfrm>
            <a:custGeom>
              <a:avLst/>
              <a:gdLst/>
              <a:ahLst/>
              <a:cxnLst/>
              <a:rect l="l" t="t" r="r" b="b"/>
              <a:pathLst>
                <a:path w="12811" h="10008" extrusionOk="0">
                  <a:moveTo>
                    <a:pt x="12810" y="0"/>
                  </a:moveTo>
                  <a:lnTo>
                    <a:pt x="1" y="2002"/>
                  </a:lnTo>
                  <a:lnTo>
                    <a:pt x="1" y="8006"/>
                  </a:lnTo>
                  <a:lnTo>
                    <a:pt x="12810" y="10007"/>
                  </a:lnTo>
                  <a:lnTo>
                    <a:pt x="12810"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64;p45">
              <a:extLst>
                <a:ext uri="{FF2B5EF4-FFF2-40B4-BE49-F238E27FC236}">
                  <a16:creationId xmlns:a16="http://schemas.microsoft.com/office/drawing/2014/main" id="{152E9D97-9DF6-EAF8-004B-2E42F79B41DD}"/>
                </a:ext>
              </a:extLst>
            </p:cNvPr>
            <p:cNvSpPr/>
            <p:nvPr/>
          </p:nvSpPr>
          <p:spPr>
            <a:xfrm>
              <a:off x="5411733" y="3128463"/>
              <a:ext cx="127310" cy="1255348"/>
            </a:xfrm>
            <a:custGeom>
              <a:avLst/>
              <a:gdLst/>
              <a:ahLst/>
              <a:cxnLst/>
              <a:rect l="l" t="t" r="r" b="b"/>
              <a:pathLst>
                <a:path w="8640" h="85195" fill="none" extrusionOk="0">
                  <a:moveTo>
                    <a:pt x="4337" y="0"/>
                  </a:moveTo>
                  <a:lnTo>
                    <a:pt x="0" y="85195"/>
                  </a:lnTo>
                  <a:lnTo>
                    <a:pt x="8640" y="85195"/>
                  </a:ln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65;p45">
              <a:extLst>
                <a:ext uri="{FF2B5EF4-FFF2-40B4-BE49-F238E27FC236}">
                  <a16:creationId xmlns:a16="http://schemas.microsoft.com/office/drawing/2014/main" id="{24BF4C78-6101-093F-C1C8-E684F540CC18}"/>
                </a:ext>
              </a:extLst>
            </p:cNvPr>
            <p:cNvSpPr/>
            <p:nvPr/>
          </p:nvSpPr>
          <p:spPr>
            <a:xfrm>
              <a:off x="5476610" y="3050797"/>
              <a:ext cx="15" cy="79643"/>
            </a:xfrm>
            <a:custGeom>
              <a:avLst/>
              <a:gdLst/>
              <a:ahLst/>
              <a:cxnLst/>
              <a:rect l="l" t="t" r="r" b="b"/>
              <a:pathLst>
                <a:path w="1" h="5405" fill="none" extrusionOk="0">
                  <a:moveTo>
                    <a:pt x="0" y="5405"/>
                  </a:moveTo>
                  <a:lnTo>
                    <a:pt x="0"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66;p45">
              <a:extLst>
                <a:ext uri="{FF2B5EF4-FFF2-40B4-BE49-F238E27FC236}">
                  <a16:creationId xmlns:a16="http://schemas.microsoft.com/office/drawing/2014/main" id="{B46621BD-656B-2E74-778B-47782AE74E3C}"/>
                </a:ext>
              </a:extLst>
            </p:cNvPr>
            <p:cNvSpPr/>
            <p:nvPr/>
          </p:nvSpPr>
          <p:spPr>
            <a:xfrm>
              <a:off x="5407799" y="3131896"/>
              <a:ext cx="136166" cy="15"/>
            </a:xfrm>
            <a:custGeom>
              <a:avLst/>
              <a:gdLst/>
              <a:ahLst/>
              <a:cxnLst/>
              <a:rect l="l" t="t" r="r" b="b"/>
              <a:pathLst>
                <a:path w="9241" h="1" fill="none" extrusionOk="0">
                  <a:moveTo>
                    <a:pt x="0" y="1"/>
                  </a:moveTo>
                  <a:lnTo>
                    <a:pt x="9240"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67;p45">
              <a:extLst>
                <a:ext uri="{FF2B5EF4-FFF2-40B4-BE49-F238E27FC236}">
                  <a16:creationId xmlns:a16="http://schemas.microsoft.com/office/drawing/2014/main" id="{B7EF5FE3-C32F-CB28-1FC0-3F5F851A2364}"/>
                </a:ext>
              </a:extLst>
            </p:cNvPr>
            <p:cNvSpPr/>
            <p:nvPr/>
          </p:nvSpPr>
          <p:spPr>
            <a:xfrm>
              <a:off x="5441718" y="3478410"/>
              <a:ext cx="66366" cy="302303"/>
            </a:xfrm>
            <a:custGeom>
              <a:avLst/>
              <a:gdLst/>
              <a:ahLst/>
              <a:cxnLst/>
              <a:rect l="l" t="t" r="r" b="b"/>
              <a:pathLst>
                <a:path w="4504" h="20516" fill="none" extrusionOk="0">
                  <a:moveTo>
                    <a:pt x="4503" y="20515"/>
                  </a:moveTo>
                  <a:lnTo>
                    <a:pt x="0" y="20515"/>
                  </a:lnTo>
                  <a:lnTo>
                    <a:pt x="3336" y="1"/>
                  </a:lnTo>
                  <a:lnTo>
                    <a:pt x="1168" y="1"/>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68;p45">
              <a:extLst>
                <a:ext uri="{FF2B5EF4-FFF2-40B4-BE49-F238E27FC236}">
                  <a16:creationId xmlns:a16="http://schemas.microsoft.com/office/drawing/2014/main" id="{73C8ABF8-17E5-C7D3-7A73-4903EBBC3C42}"/>
                </a:ext>
              </a:extLst>
            </p:cNvPr>
            <p:cNvSpPr/>
            <p:nvPr/>
          </p:nvSpPr>
          <p:spPr>
            <a:xfrm>
              <a:off x="5285413" y="3072427"/>
              <a:ext cx="135179" cy="59986"/>
            </a:xfrm>
            <a:custGeom>
              <a:avLst/>
              <a:gdLst/>
              <a:ahLst/>
              <a:cxnLst/>
              <a:rect l="l" t="t" r="r" b="b"/>
              <a:pathLst>
                <a:path w="9174" h="4071" extrusionOk="0">
                  <a:moveTo>
                    <a:pt x="568" y="1"/>
                  </a:moveTo>
                  <a:lnTo>
                    <a:pt x="0" y="3170"/>
                  </a:lnTo>
                  <a:lnTo>
                    <a:pt x="8840" y="4070"/>
                  </a:lnTo>
                  <a:lnTo>
                    <a:pt x="9174" y="2169"/>
                  </a:lnTo>
                  <a:lnTo>
                    <a:pt x="568"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69;p45">
              <a:extLst>
                <a:ext uri="{FF2B5EF4-FFF2-40B4-BE49-F238E27FC236}">
                  <a16:creationId xmlns:a16="http://schemas.microsoft.com/office/drawing/2014/main" id="{1D11DD90-8B98-B9D7-EA48-198756C3D503}"/>
                </a:ext>
              </a:extLst>
            </p:cNvPr>
            <p:cNvSpPr/>
            <p:nvPr/>
          </p:nvSpPr>
          <p:spPr>
            <a:xfrm>
              <a:off x="5284927" y="3125015"/>
              <a:ext cx="135179" cy="59986"/>
            </a:xfrm>
            <a:custGeom>
              <a:avLst/>
              <a:gdLst/>
              <a:ahLst/>
              <a:cxnLst/>
              <a:rect l="l" t="t" r="r" b="b"/>
              <a:pathLst>
                <a:path w="9174" h="4071" extrusionOk="0">
                  <a:moveTo>
                    <a:pt x="8840" y="1"/>
                  </a:moveTo>
                  <a:lnTo>
                    <a:pt x="0" y="935"/>
                  </a:lnTo>
                  <a:lnTo>
                    <a:pt x="534" y="4070"/>
                  </a:lnTo>
                  <a:lnTo>
                    <a:pt x="9173" y="1902"/>
                  </a:lnTo>
                  <a:lnTo>
                    <a:pt x="8840"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70;p45">
              <a:extLst>
                <a:ext uri="{FF2B5EF4-FFF2-40B4-BE49-F238E27FC236}">
                  <a16:creationId xmlns:a16="http://schemas.microsoft.com/office/drawing/2014/main" id="{17E08CC5-9F87-E9D6-8F8A-DCC24315176D}"/>
                </a:ext>
              </a:extLst>
            </p:cNvPr>
            <p:cNvSpPr/>
            <p:nvPr/>
          </p:nvSpPr>
          <p:spPr>
            <a:xfrm>
              <a:off x="5299176" y="3146645"/>
              <a:ext cx="131746" cy="97826"/>
            </a:xfrm>
            <a:custGeom>
              <a:avLst/>
              <a:gdLst/>
              <a:ahLst/>
              <a:cxnLst/>
              <a:rect l="l" t="t" r="r" b="b"/>
              <a:pathLst>
                <a:path w="8941" h="6639" extrusionOk="0">
                  <a:moveTo>
                    <a:pt x="8006" y="1"/>
                  </a:moveTo>
                  <a:lnTo>
                    <a:pt x="0" y="3870"/>
                  </a:lnTo>
                  <a:lnTo>
                    <a:pt x="1602" y="6639"/>
                  </a:lnTo>
                  <a:lnTo>
                    <a:pt x="8940" y="1668"/>
                  </a:lnTo>
                  <a:lnTo>
                    <a:pt x="8006"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71;p45">
              <a:extLst>
                <a:ext uri="{FF2B5EF4-FFF2-40B4-BE49-F238E27FC236}">
                  <a16:creationId xmlns:a16="http://schemas.microsoft.com/office/drawing/2014/main" id="{C15207BB-9A3E-BA82-BDF8-8D6682587582}"/>
                </a:ext>
              </a:extLst>
            </p:cNvPr>
            <p:cNvSpPr/>
            <p:nvPr/>
          </p:nvSpPr>
          <p:spPr>
            <a:xfrm>
              <a:off x="5335054" y="3166301"/>
              <a:ext cx="112575" cy="124378"/>
            </a:xfrm>
            <a:custGeom>
              <a:avLst/>
              <a:gdLst/>
              <a:ahLst/>
              <a:cxnLst/>
              <a:rect l="l" t="t" r="r" b="b"/>
              <a:pathLst>
                <a:path w="7640" h="8441" extrusionOk="0">
                  <a:moveTo>
                    <a:pt x="6172" y="1"/>
                  </a:moveTo>
                  <a:lnTo>
                    <a:pt x="1" y="6372"/>
                  </a:lnTo>
                  <a:lnTo>
                    <a:pt x="2436" y="8440"/>
                  </a:lnTo>
                  <a:lnTo>
                    <a:pt x="7639" y="1235"/>
                  </a:lnTo>
                  <a:lnTo>
                    <a:pt x="6172"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72;p45">
              <a:extLst>
                <a:ext uri="{FF2B5EF4-FFF2-40B4-BE49-F238E27FC236}">
                  <a16:creationId xmlns:a16="http://schemas.microsoft.com/office/drawing/2014/main" id="{2ADB082A-607C-96C6-66BC-D01EC54B23BA}"/>
                </a:ext>
              </a:extLst>
            </p:cNvPr>
            <p:cNvSpPr/>
            <p:nvPr/>
          </p:nvSpPr>
          <p:spPr>
            <a:xfrm>
              <a:off x="5387642" y="3181537"/>
              <a:ext cx="80129" cy="135680"/>
            </a:xfrm>
            <a:custGeom>
              <a:avLst/>
              <a:gdLst/>
              <a:ahLst/>
              <a:cxnLst/>
              <a:rect l="l" t="t" r="r" b="b"/>
              <a:pathLst>
                <a:path w="5438" h="9208" extrusionOk="0">
                  <a:moveTo>
                    <a:pt x="3637" y="1"/>
                  </a:moveTo>
                  <a:lnTo>
                    <a:pt x="1" y="8107"/>
                  </a:lnTo>
                  <a:lnTo>
                    <a:pt x="3003" y="9208"/>
                  </a:lnTo>
                  <a:lnTo>
                    <a:pt x="5438" y="635"/>
                  </a:lnTo>
                  <a:lnTo>
                    <a:pt x="3637"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73;p45">
              <a:extLst>
                <a:ext uri="{FF2B5EF4-FFF2-40B4-BE49-F238E27FC236}">
                  <a16:creationId xmlns:a16="http://schemas.microsoft.com/office/drawing/2014/main" id="{D32D8F40-9673-6DBB-2558-19469A8BA219}"/>
                </a:ext>
              </a:extLst>
            </p:cNvPr>
            <p:cNvSpPr/>
            <p:nvPr/>
          </p:nvSpPr>
          <p:spPr>
            <a:xfrm>
              <a:off x="5451546" y="3190393"/>
              <a:ext cx="47196" cy="130758"/>
            </a:xfrm>
            <a:custGeom>
              <a:avLst/>
              <a:gdLst/>
              <a:ahLst/>
              <a:cxnLst/>
              <a:rect l="l" t="t" r="r" b="b"/>
              <a:pathLst>
                <a:path w="3203" h="8874" extrusionOk="0">
                  <a:moveTo>
                    <a:pt x="634" y="0"/>
                  </a:moveTo>
                  <a:lnTo>
                    <a:pt x="0" y="8873"/>
                  </a:lnTo>
                  <a:lnTo>
                    <a:pt x="3202" y="8873"/>
                  </a:lnTo>
                  <a:lnTo>
                    <a:pt x="2535"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74;p45">
              <a:extLst>
                <a:ext uri="{FF2B5EF4-FFF2-40B4-BE49-F238E27FC236}">
                  <a16:creationId xmlns:a16="http://schemas.microsoft.com/office/drawing/2014/main" id="{FE44AF4D-8A96-E79E-CE70-10B4DCDEEEBE}"/>
                </a:ext>
              </a:extLst>
            </p:cNvPr>
            <p:cNvSpPr/>
            <p:nvPr/>
          </p:nvSpPr>
          <p:spPr>
            <a:xfrm>
              <a:off x="5482017" y="3182524"/>
              <a:ext cx="80129" cy="135680"/>
            </a:xfrm>
            <a:custGeom>
              <a:avLst/>
              <a:gdLst/>
              <a:ahLst/>
              <a:cxnLst/>
              <a:rect l="l" t="t" r="r" b="b"/>
              <a:pathLst>
                <a:path w="5438" h="9208" extrusionOk="0">
                  <a:moveTo>
                    <a:pt x="1802" y="1"/>
                  </a:moveTo>
                  <a:lnTo>
                    <a:pt x="0" y="668"/>
                  </a:lnTo>
                  <a:lnTo>
                    <a:pt x="2435" y="9207"/>
                  </a:lnTo>
                  <a:lnTo>
                    <a:pt x="5438" y="8106"/>
                  </a:lnTo>
                  <a:lnTo>
                    <a:pt x="1802"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75;p45">
              <a:extLst>
                <a:ext uri="{FF2B5EF4-FFF2-40B4-BE49-F238E27FC236}">
                  <a16:creationId xmlns:a16="http://schemas.microsoft.com/office/drawing/2014/main" id="{C8B50571-BF8D-422E-6B91-DDC41945DF71}"/>
                </a:ext>
              </a:extLst>
            </p:cNvPr>
            <p:cNvSpPr/>
            <p:nvPr/>
          </p:nvSpPr>
          <p:spPr>
            <a:xfrm>
              <a:off x="5503147" y="3168762"/>
              <a:ext cx="112575" cy="123877"/>
            </a:xfrm>
            <a:custGeom>
              <a:avLst/>
              <a:gdLst/>
              <a:ahLst/>
              <a:cxnLst/>
              <a:rect l="l" t="t" r="r" b="b"/>
              <a:pathLst>
                <a:path w="7640" h="8407" extrusionOk="0">
                  <a:moveTo>
                    <a:pt x="1468" y="1"/>
                  </a:moveTo>
                  <a:lnTo>
                    <a:pt x="1" y="1201"/>
                  </a:lnTo>
                  <a:lnTo>
                    <a:pt x="5204" y="8407"/>
                  </a:lnTo>
                  <a:lnTo>
                    <a:pt x="7639" y="6372"/>
                  </a:lnTo>
                  <a:lnTo>
                    <a:pt x="1468"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76;p45">
              <a:extLst>
                <a:ext uri="{FF2B5EF4-FFF2-40B4-BE49-F238E27FC236}">
                  <a16:creationId xmlns:a16="http://schemas.microsoft.com/office/drawing/2014/main" id="{4078909C-2FD0-020E-A57B-B960917885EC}"/>
                </a:ext>
              </a:extLst>
            </p:cNvPr>
            <p:cNvSpPr/>
            <p:nvPr/>
          </p:nvSpPr>
          <p:spPr>
            <a:xfrm>
              <a:off x="5520357" y="3149592"/>
              <a:ext cx="132232" cy="98327"/>
            </a:xfrm>
            <a:custGeom>
              <a:avLst/>
              <a:gdLst/>
              <a:ahLst/>
              <a:cxnLst/>
              <a:rect l="l" t="t" r="r" b="b"/>
              <a:pathLst>
                <a:path w="8974" h="6673" extrusionOk="0">
                  <a:moveTo>
                    <a:pt x="968" y="1"/>
                  </a:moveTo>
                  <a:lnTo>
                    <a:pt x="0" y="1669"/>
                  </a:lnTo>
                  <a:lnTo>
                    <a:pt x="7372" y="6672"/>
                  </a:lnTo>
                  <a:lnTo>
                    <a:pt x="8973" y="3903"/>
                  </a:lnTo>
                  <a:lnTo>
                    <a:pt x="968"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77;p45">
              <a:extLst>
                <a:ext uri="{FF2B5EF4-FFF2-40B4-BE49-F238E27FC236}">
                  <a16:creationId xmlns:a16="http://schemas.microsoft.com/office/drawing/2014/main" id="{5702D512-96BB-6B9E-BEF4-1C374E63531D}"/>
                </a:ext>
              </a:extLst>
            </p:cNvPr>
            <p:cNvSpPr/>
            <p:nvPr/>
          </p:nvSpPr>
          <p:spPr>
            <a:xfrm>
              <a:off x="5533132" y="3128949"/>
              <a:ext cx="135179" cy="59986"/>
            </a:xfrm>
            <a:custGeom>
              <a:avLst/>
              <a:gdLst/>
              <a:ahLst/>
              <a:cxnLst/>
              <a:rect l="l" t="t" r="r" b="b"/>
              <a:pathLst>
                <a:path w="9174" h="4071" extrusionOk="0">
                  <a:moveTo>
                    <a:pt x="334" y="1"/>
                  </a:moveTo>
                  <a:lnTo>
                    <a:pt x="0" y="1869"/>
                  </a:lnTo>
                  <a:lnTo>
                    <a:pt x="8607" y="4070"/>
                  </a:lnTo>
                  <a:lnTo>
                    <a:pt x="9174" y="901"/>
                  </a:lnTo>
                  <a:lnTo>
                    <a:pt x="334"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78;p45">
              <a:extLst>
                <a:ext uri="{FF2B5EF4-FFF2-40B4-BE49-F238E27FC236}">
                  <a16:creationId xmlns:a16="http://schemas.microsoft.com/office/drawing/2014/main" id="{41612DE6-F47C-3B6A-1F0A-0EB39E1913F8}"/>
                </a:ext>
              </a:extLst>
            </p:cNvPr>
            <p:cNvSpPr/>
            <p:nvPr/>
          </p:nvSpPr>
          <p:spPr>
            <a:xfrm>
              <a:off x="5533618" y="3075875"/>
              <a:ext cx="135194" cy="59971"/>
            </a:xfrm>
            <a:custGeom>
              <a:avLst/>
              <a:gdLst/>
              <a:ahLst/>
              <a:cxnLst/>
              <a:rect l="l" t="t" r="r" b="b"/>
              <a:pathLst>
                <a:path w="9175" h="4070" extrusionOk="0">
                  <a:moveTo>
                    <a:pt x="8607" y="0"/>
                  </a:moveTo>
                  <a:lnTo>
                    <a:pt x="1" y="2168"/>
                  </a:lnTo>
                  <a:lnTo>
                    <a:pt x="334" y="4070"/>
                  </a:lnTo>
                  <a:lnTo>
                    <a:pt x="9174" y="3169"/>
                  </a:lnTo>
                  <a:lnTo>
                    <a:pt x="8607" y="0"/>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79;p45">
              <a:extLst>
                <a:ext uri="{FF2B5EF4-FFF2-40B4-BE49-F238E27FC236}">
                  <a16:creationId xmlns:a16="http://schemas.microsoft.com/office/drawing/2014/main" id="{C5B09DBB-11B3-2901-36A5-5D3281A6F1B2}"/>
                </a:ext>
              </a:extLst>
            </p:cNvPr>
            <p:cNvSpPr/>
            <p:nvPr/>
          </p:nvSpPr>
          <p:spPr>
            <a:xfrm>
              <a:off x="5522317" y="3016391"/>
              <a:ext cx="132232" cy="98327"/>
            </a:xfrm>
            <a:custGeom>
              <a:avLst/>
              <a:gdLst/>
              <a:ahLst/>
              <a:cxnLst/>
              <a:rect l="l" t="t" r="r" b="b"/>
              <a:pathLst>
                <a:path w="8974" h="6673" extrusionOk="0">
                  <a:moveTo>
                    <a:pt x="7373" y="1"/>
                  </a:moveTo>
                  <a:lnTo>
                    <a:pt x="1" y="5004"/>
                  </a:lnTo>
                  <a:lnTo>
                    <a:pt x="968" y="6672"/>
                  </a:lnTo>
                  <a:lnTo>
                    <a:pt x="8974" y="2770"/>
                  </a:lnTo>
                  <a:lnTo>
                    <a:pt x="7373"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80;p45">
              <a:extLst>
                <a:ext uri="{FF2B5EF4-FFF2-40B4-BE49-F238E27FC236}">
                  <a16:creationId xmlns:a16="http://schemas.microsoft.com/office/drawing/2014/main" id="{F8BF3E57-FAEF-680C-3BC6-A6C2A99EB08F}"/>
                </a:ext>
              </a:extLst>
            </p:cNvPr>
            <p:cNvSpPr/>
            <p:nvPr/>
          </p:nvSpPr>
          <p:spPr>
            <a:xfrm>
              <a:off x="5505608" y="2970685"/>
              <a:ext cx="113062" cy="124378"/>
            </a:xfrm>
            <a:custGeom>
              <a:avLst/>
              <a:gdLst/>
              <a:ahLst/>
              <a:cxnLst/>
              <a:rect l="l" t="t" r="r" b="b"/>
              <a:pathLst>
                <a:path w="7673" h="8441" extrusionOk="0">
                  <a:moveTo>
                    <a:pt x="5204" y="1"/>
                  </a:moveTo>
                  <a:lnTo>
                    <a:pt x="0" y="7206"/>
                  </a:lnTo>
                  <a:lnTo>
                    <a:pt x="1468" y="8440"/>
                  </a:lnTo>
                  <a:lnTo>
                    <a:pt x="7673" y="2069"/>
                  </a:lnTo>
                  <a:lnTo>
                    <a:pt x="5204"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81;p45">
              <a:extLst>
                <a:ext uri="{FF2B5EF4-FFF2-40B4-BE49-F238E27FC236}">
                  <a16:creationId xmlns:a16="http://schemas.microsoft.com/office/drawing/2014/main" id="{2A93E85D-66D8-2A7C-B66F-6DB0DB4C1AE7}"/>
                </a:ext>
              </a:extLst>
            </p:cNvPr>
            <p:cNvSpPr/>
            <p:nvPr/>
          </p:nvSpPr>
          <p:spPr>
            <a:xfrm>
              <a:off x="5485451" y="2944148"/>
              <a:ext cx="80144" cy="135665"/>
            </a:xfrm>
            <a:custGeom>
              <a:avLst/>
              <a:gdLst/>
              <a:ahLst/>
              <a:cxnLst/>
              <a:rect l="l" t="t" r="r" b="b"/>
              <a:pathLst>
                <a:path w="5439" h="9207" extrusionOk="0">
                  <a:moveTo>
                    <a:pt x="2436" y="0"/>
                  </a:moveTo>
                  <a:lnTo>
                    <a:pt x="1" y="8540"/>
                  </a:lnTo>
                  <a:lnTo>
                    <a:pt x="1802" y="9207"/>
                  </a:lnTo>
                  <a:lnTo>
                    <a:pt x="5438" y="1101"/>
                  </a:lnTo>
                  <a:lnTo>
                    <a:pt x="2436"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82;p45">
              <a:extLst>
                <a:ext uri="{FF2B5EF4-FFF2-40B4-BE49-F238E27FC236}">
                  <a16:creationId xmlns:a16="http://schemas.microsoft.com/office/drawing/2014/main" id="{59B2863A-1054-3731-646A-A685FF901F41}"/>
                </a:ext>
              </a:extLst>
            </p:cNvPr>
            <p:cNvSpPr/>
            <p:nvPr/>
          </p:nvSpPr>
          <p:spPr>
            <a:xfrm>
              <a:off x="5300649" y="3013445"/>
              <a:ext cx="132232" cy="97826"/>
            </a:xfrm>
            <a:custGeom>
              <a:avLst/>
              <a:gdLst/>
              <a:ahLst/>
              <a:cxnLst/>
              <a:rect l="l" t="t" r="r" b="b"/>
              <a:pathLst>
                <a:path w="8974" h="6639" extrusionOk="0">
                  <a:moveTo>
                    <a:pt x="1602" y="1"/>
                  </a:moveTo>
                  <a:lnTo>
                    <a:pt x="1" y="2769"/>
                  </a:lnTo>
                  <a:lnTo>
                    <a:pt x="8006" y="6639"/>
                  </a:lnTo>
                  <a:lnTo>
                    <a:pt x="8974" y="4971"/>
                  </a:lnTo>
                  <a:lnTo>
                    <a:pt x="1602"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83;p45">
              <a:extLst>
                <a:ext uri="{FF2B5EF4-FFF2-40B4-BE49-F238E27FC236}">
                  <a16:creationId xmlns:a16="http://schemas.microsoft.com/office/drawing/2014/main" id="{1765756A-AFA9-5A47-659F-6A7F51DF1A7D}"/>
                </a:ext>
              </a:extLst>
            </p:cNvPr>
            <p:cNvSpPr/>
            <p:nvPr/>
          </p:nvSpPr>
          <p:spPr>
            <a:xfrm>
              <a:off x="5337515" y="2968224"/>
              <a:ext cx="113062" cy="124378"/>
            </a:xfrm>
            <a:custGeom>
              <a:avLst/>
              <a:gdLst/>
              <a:ahLst/>
              <a:cxnLst/>
              <a:rect l="l" t="t" r="r" b="b"/>
              <a:pathLst>
                <a:path w="7673" h="8441" extrusionOk="0">
                  <a:moveTo>
                    <a:pt x="2469" y="1"/>
                  </a:moveTo>
                  <a:lnTo>
                    <a:pt x="0" y="2069"/>
                  </a:lnTo>
                  <a:lnTo>
                    <a:pt x="6205" y="8440"/>
                  </a:lnTo>
                  <a:lnTo>
                    <a:pt x="7672" y="7206"/>
                  </a:lnTo>
                  <a:lnTo>
                    <a:pt x="2469"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84;p45">
              <a:extLst>
                <a:ext uri="{FF2B5EF4-FFF2-40B4-BE49-F238E27FC236}">
                  <a16:creationId xmlns:a16="http://schemas.microsoft.com/office/drawing/2014/main" id="{F6A865B0-5BED-C1E3-467E-3A1BDDD79B34}"/>
                </a:ext>
              </a:extLst>
            </p:cNvPr>
            <p:cNvSpPr/>
            <p:nvPr/>
          </p:nvSpPr>
          <p:spPr>
            <a:xfrm>
              <a:off x="5391090" y="2943160"/>
              <a:ext cx="80129" cy="135179"/>
            </a:xfrm>
            <a:custGeom>
              <a:avLst/>
              <a:gdLst/>
              <a:ahLst/>
              <a:cxnLst/>
              <a:rect l="l" t="t" r="r" b="b"/>
              <a:pathLst>
                <a:path w="5438" h="9174" extrusionOk="0">
                  <a:moveTo>
                    <a:pt x="3002" y="1"/>
                  </a:moveTo>
                  <a:lnTo>
                    <a:pt x="0" y="1068"/>
                  </a:lnTo>
                  <a:lnTo>
                    <a:pt x="3636" y="9174"/>
                  </a:lnTo>
                  <a:lnTo>
                    <a:pt x="5437" y="8540"/>
                  </a:lnTo>
                  <a:lnTo>
                    <a:pt x="3002"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85;p45">
              <a:extLst>
                <a:ext uri="{FF2B5EF4-FFF2-40B4-BE49-F238E27FC236}">
                  <a16:creationId xmlns:a16="http://schemas.microsoft.com/office/drawing/2014/main" id="{9312586F-B433-14A1-CEA0-7883D69D247F}"/>
                </a:ext>
              </a:extLst>
            </p:cNvPr>
            <p:cNvSpPr/>
            <p:nvPr/>
          </p:nvSpPr>
          <p:spPr>
            <a:xfrm>
              <a:off x="5454979" y="2940213"/>
              <a:ext cx="47196" cy="130758"/>
            </a:xfrm>
            <a:custGeom>
              <a:avLst/>
              <a:gdLst/>
              <a:ahLst/>
              <a:cxnLst/>
              <a:rect l="l" t="t" r="r" b="b"/>
              <a:pathLst>
                <a:path w="3203" h="8874" extrusionOk="0">
                  <a:moveTo>
                    <a:pt x="1" y="1"/>
                  </a:moveTo>
                  <a:lnTo>
                    <a:pt x="634" y="8874"/>
                  </a:lnTo>
                  <a:lnTo>
                    <a:pt x="2569" y="8874"/>
                  </a:lnTo>
                  <a:lnTo>
                    <a:pt x="3203" y="1"/>
                  </a:ln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86;p45">
              <a:extLst>
                <a:ext uri="{FF2B5EF4-FFF2-40B4-BE49-F238E27FC236}">
                  <a16:creationId xmlns:a16="http://schemas.microsoft.com/office/drawing/2014/main" id="{77A5B239-7081-5DCF-BD6E-C80B40589542}"/>
                </a:ext>
              </a:extLst>
            </p:cNvPr>
            <p:cNvSpPr/>
            <p:nvPr/>
          </p:nvSpPr>
          <p:spPr>
            <a:xfrm>
              <a:off x="5454979" y="3114288"/>
              <a:ext cx="38355" cy="32859"/>
            </a:xfrm>
            <a:custGeom>
              <a:avLst/>
              <a:gdLst/>
              <a:ahLst/>
              <a:cxnLst/>
              <a:rect l="l" t="t" r="r" b="b"/>
              <a:pathLst>
                <a:path w="2603" h="2230" extrusionOk="0">
                  <a:moveTo>
                    <a:pt x="1474" y="1"/>
                  </a:moveTo>
                  <a:cubicBezTo>
                    <a:pt x="1204" y="1"/>
                    <a:pt x="928" y="102"/>
                    <a:pt x="701" y="329"/>
                  </a:cubicBezTo>
                  <a:cubicBezTo>
                    <a:pt x="1" y="1029"/>
                    <a:pt x="501" y="2230"/>
                    <a:pt x="1468" y="2230"/>
                  </a:cubicBezTo>
                  <a:cubicBezTo>
                    <a:pt x="2102" y="2230"/>
                    <a:pt x="2603" y="1730"/>
                    <a:pt x="2603" y="1096"/>
                  </a:cubicBezTo>
                  <a:cubicBezTo>
                    <a:pt x="2580" y="442"/>
                    <a:pt x="2039" y="1"/>
                    <a:pt x="1474"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87;p45">
              <a:extLst>
                <a:ext uri="{FF2B5EF4-FFF2-40B4-BE49-F238E27FC236}">
                  <a16:creationId xmlns:a16="http://schemas.microsoft.com/office/drawing/2014/main" id="{F18FDA09-2CFA-5565-8F78-3548D37E6751}"/>
                </a:ext>
              </a:extLst>
            </p:cNvPr>
            <p:cNvSpPr/>
            <p:nvPr/>
          </p:nvSpPr>
          <p:spPr>
            <a:xfrm>
              <a:off x="4878944" y="3975321"/>
              <a:ext cx="608010" cy="408469"/>
            </a:xfrm>
            <a:custGeom>
              <a:avLst/>
              <a:gdLst/>
              <a:ahLst/>
              <a:cxnLst/>
              <a:rect l="l" t="t" r="r" b="b"/>
              <a:pathLst>
                <a:path w="41263" h="27721" extrusionOk="0">
                  <a:moveTo>
                    <a:pt x="0" y="1"/>
                  </a:moveTo>
                  <a:lnTo>
                    <a:pt x="0" y="27721"/>
                  </a:lnTo>
                  <a:lnTo>
                    <a:pt x="41263" y="27721"/>
                  </a:lnTo>
                  <a:lnTo>
                    <a:pt x="41263"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88;p45">
              <a:extLst>
                <a:ext uri="{FF2B5EF4-FFF2-40B4-BE49-F238E27FC236}">
                  <a16:creationId xmlns:a16="http://schemas.microsoft.com/office/drawing/2014/main" id="{41FAD33E-E192-1AE5-D681-70551B6CBC42}"/>
                </a:ext>
              </a:extLst>
            </p:cNvPr>
            <p:cNvSpPr/>
            <p:nvPr/>
          </p:nvSpPr>
          <p:spPr>
            <a:xfrm>
              <a:off x="4077779" y="3468582"/>
              <a:ext cx="815450" cy="915220"/>
            </a:xfrm>
            <a:custGeom>
              <a:avLst/>
              <a:gdLst/>
              <a:ahLst/>
              <a:cxnLst/>
              <a:rect l="l" t="t" r="r" b="b"/>
              <a:pathLst>
                <a:path w="55341" h="62112" extrusionOk="0">
                  <a:moveTo>
                    <a:pt x="27254" y="1"/>
                  </a:moveTo>
                  <a:lnTo>
                    <a:pt x="10208" y="8273"/>
                  </a:lnTo>
                  <a:lnTo>
                    <a:pt x="1" y="34325"/>
                  </a:lnTo>
                  <a:lnTo>
                    <a:pt x="1" y="62112"/>
                  </a:lnTo>
                  <a:lnTo>
                    <a:pt x="55340" y="62112"/>
                  </a:lnTo>
                  <a:lnTo>
                    <a:pt x="55340" y="34325"/>
                  </a:lnTo>
                  <a:lnTo>
                    <a:pt x="44833" y="8340"/>
                  </a:lnTo>
                  <a:lnTo>
                    <a:pt x="27254"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89;p45">
              <a:extLst>
                <a:ext uri="{FF2B5EF4-FFF2-40B4-BE49-F238E27FC236}">
                  <a16:creationId xmlns:a16="http://schemas.microsoft.com/office/drawing/2014/main" id="{56339E94-7BCB-74EC-AADE-AD9B8CFD21A6}"/>
                </a:ext>
              </a:extLst>
            </p:cNvPr>
            <p:cNvSpPr/>
            <p:nvPr/>
          </p:nvSpPr>
          <p:spPr>
            <a:xfrm>
              <a:off x="4024218" y="3451387"/>
              <a:ext cx="922588" cy="568196"/>
            </a:xfrm>
            <a:custGeom>
              <a:avLst/>
              <a:gdLst/>
              <a:ahLst/>
              <a:cxnLst/>
              <a:rect l="l" t="t" r="r" b="b"/>
              <a:pathLst>
                <a:path w="62612" h="38561" extrusionOk="0">
                  <a:moveTo>
                    <a:pt x="30922" y="0"/>
                  </a:moveTo>
                  <a:lnTo>
                    <a:pt x="13143" y="8640"/>
                  </a:lnTo>
                  <a:lnTo>
                    <a:pt x="2902" y="34758"/>
                  </a:lnTo>
                  <a:lnTo>
                    <a:pt x="0" y="36860"/>
                  </a:lnTo>
                  <a:lnTo>
                    <a:pt x="1234" y="38561"/>
                  </a:lnTo>
                  <a:lnTo>
                    <a:pt x="4470" y="36193"/>
                  </a:lnTo>
                  <a:lnTo>
                    <a:pt x="14610" y="10241"/>
                  </a:lnTo>
                  <a:lnTo>
                    <a:pt x="30922" y="2302"/>
                  </a:lnTo>
                  <a:lnTo>
                    <a:pt x="47767" y="10307"/>
                  </a:lnTo>
                  <a:lnTo>
                    <a:pt x="58108" y="36059"/>
                  </a:lnTo>
                  <a:lnTo>
                    <a:pt x="58242" y="36226"/>
                  </a:lnTo>
                  <a:lnTo>
                    <a:pt x="61477" y="38327"/>
                  </a:lnTo>
                  <a:lnTo>
                    <a:pt x="62611" y="36560"/>
                  </a:lnTo>
                  <a:lnTo>
                    <a:pt x="59743" y="34725"/>
                  </a:lnTo>
                  <a:lnTo>
                    <a:pt x="49202" y="8673"/>
                  </a:lnTo>
                  <a:lnTo>
                    <a:pt x="30922"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90;p45">
              <a:extLst>
                <a:ext uri="{FF2B5EF4-FFF2-40B4-BE49-F238E27FC236}">
                  <a16:creationId xmlns:a16="http://schemas.microsoft.com/office/drawing/2014/main" id="{544D1277-F133-1B26-3FBB-67DCA6E82414}"/>
                </a:ext>
              </a:extLst>
            </p:cNvPr>
            <p:cNvSpPr/>
            <p:nvPr/>
          </p:nvSpPr>
          <p:spPr>
            <a:xfrm>
              <a:off x="4417913" y="3619966"/>
              <a:ext cx="135179" cy="345064"/>
            </a:xfrm>
            <a:custGeom>
              <a:avLst/>
              <a:gdLst/>
              <a:ahLst/>
              <a:cxnLst/>
              <a:rect l="l" t="t" r="r" b="b"/>
              <a:pathLst>
                <a:path w="9174" h="23418" extrusionOk="0">
                  <a:moveTo>
                    <a:pt x="0" y="1"/>
                  </a:moveTo>
                  <a:lnTo>
                    <a:pt x="0" y="23417"/>
                  </a:lnTo>
                  <a:lnTo>
                    <a:pt x="9173" y="23417"/>
                  </a:lnTo>
                  <a:lnTo>
                    <a:pt x="9173"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91;p45">
              <a:extLst>
                <a:ext uri="{FF2B5EF4-FFF2-40B4-BE49-F238E27FC236}">
                  <a16:creationId xmlns:a16="http://schemas.microsoft.com/office/drawing/2014/main" id="{3C69496F-B93E-1AAC-31B7-40152B28BA0F}"/>
                </a:ext>
              </a:extLst>
            </p:cNvPr>
            <p:cNvSpPr/>
            <p:nvPr/>
          </p:nvSpPr>
          <p:spPr>
            <a:xfrm>
              <a:off x="4344181" y="4014161"/>
              <a:ext cx="282632" cy="369627"/>
            </a:xfrm>
            <a:custGeom>
              <a:avLst/>
              <a:gdLst/>
              <a:ahLst/>
              <a:cxnLst/>
              <a:rect l="l" t="t" r="r" b="b"/>
              <a:pathLst>
                <a:path w="19181" h="25085" extrusionOk="0">
                  <a:moveTo>
                    <a:pt x="1" y="0"/>
                  </a:moveTo>
                  <a:lnTo>
                    <a:pt x="1" y="25085"/>
                  </a:lnTo>
                  <a:lnTo>
                    <a:pt x="19181" y="25085"/>
                  </a:lnTo>
                  <a:lnTo>
                    <a:pt x="19181"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92;p45">
              <a:extLst>
                <a:ext uri="{FF2B5EF4-FFF2-40B4-BE49-F238E27FC236}">
                  <a16:creationId xmlns:a16="http://schemas.microsoft.com/office/drawing/2014/main" id="{30B4BB5D-3BC7-333F-1F8B-B89F3DD1AADE}"/>
                </a:ext>
              </a:extLst>
            </p:cNvPr>
            <p:cNvSpPr/>
            <p:nvPr/>
          </p:nvSpPr>
          <p:spPr>
            <a:xfrm>
              <a:off x="4254241" y="3952718"/>
              <a:ext cx="462532" cy="24593"/>
            </a:xfrm>
            <a:custGeom>
              <a:avLst/>
              <a:gdLst/>
              <a:ahLst/>
              <a:cxnLst/>
              <a:rect l="l" t="t" r="r" b="b"/>
              <a:pathLst>
                <a:path w="31390" h="1669" extrusionOk="0">
                  <a:moveTo>
                    <a:pt x="0" y="0"/>
                  </a:moveTo>
                  <a:lnTo>
                    <a:pt x="0" y="1668"/>
                  </a:lnTo>
                  <a:lnTo>
                    <a:pt x="31389" y="1668"/>
                  </a:lnTo>
                  <a:lnTo>
                    <a:pt x="31389"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93;p45">
              <a:extLst>
                <a:ext uri="{FF2B5EF4-FFF2-40B4-BE49-F238E27FC236}">
                  <a16:creationId xmlns:a16="http://schemas.microsoft.com/office/drawing/2014/main" id="{CB849422-999C-AD88-570B-900CB75A1BA9}"/>
                </a:ext>
              </a:extLst>
            </p:cNvPr>
            <p:cNvSpPr/>
            <p:nvPr/>
          </p:nvSpPr>
          <p:spPr>
            <a:xfrm>
              <a:off x="4254241" y="3595388"/>
              <a:ext cx="462532" cy="24593"/>
            </a:xfrm>
            <a:custGeom>
              <a:avLst/>
              <a:gdLst/>
              <a:ahLst/>
              <a:cxnLst/>
              <a:rect l="l" t="t" r="r" b="b"/>
              <a:pathLst>
                <a:path w="31390" h="1669" extrusionOk="0">
                  <a:moveTo>
                    <a:pt x="0" y="1"/>
                  </a:moveTo>
                  <a:lnTo>
                    <a:pt x="0" y="1669"/>
                  </a:lnTo>
                  <a:lnTo>
                    <a:pt x="31389" y="1669"/>
                  </a:lnTo>
                  <a:lnTo>
                    <a:pt x="31389"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94;p45">
              <a:extLst>
                <a:ext uri="{FF2B5EF4-FFF2-40B4-BE49-F238E27FC236}">
                  <a16:creationId xmlns:a16="http://schemas.microsoft.com/office/drawing/2014/main" id="{07728492-416B-11CB-DC07-549676A01A71}"/>
                </a:ext>
              </a:extLst>
            </p:cNvPr>
            <p:cNvSpPr/>
            <p:nvPr/>
          </p:nvSpPr>
          <p:spPr>
            <a:xfrm>
              <a:off x="4359416" y="4068222"/>
              <a:ext cx="47697" cy="280171"/>
            </a:xfrm>
            <a:custGeom>
              <a:avLst/>
              <a:gdLst/>
              <a:ahLst/>
              <a:cxnLst/>
              <a:rect l="l" t="t" r="r" b="b"/>
              <a:pathLst>
                <a:path w="3237" h="19014" extrusionOk="0">
                  <a:moveTo>
                    <a:pt x="1" y="0"/>
                  </a:moveTo>
                  <a:lnTo>
                    <a:pt x="1" y="19014"/>
                  </a:lnTo>
                  <a:lnTo>
                    <a:pt x="3236" y="950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95;p45">
              <a:extLst>
                <a:ext uri="{FF2B5EF4-FFF2-40B4-BE49-F238E27FC236}">
                  <a16:creationId xmlns:a16="http://schemas.microsoft.com/office/drawing/2014/main" id="{239D03FA-11C9-C3F8-D63F-6BC8DF9A64FF}"/>
                </a:ext>
              </a:extLst>
            </p:cNvPr>
            <p:cNvSpPr/>
            <p:nvPr/>
          </p:nvSpPr>
          <p:spPr>
            <a:xfrm>
              <a:off x="4366784" y="4047078"/>
              <a:ext cx="95380" cy="140100"/>
            </a:xfrm>
            <a:custGeom>
              <a:avLst/>
              <a:gdLst/>
              <a:ahLst/>
              <a:cxnLst/>
              <a:rect l="l" t="t" r="r" b="b"/>
              <a:pathLst>
                <a:path w="6473" h="9508" extrusionOk="0">
                  <a:moveTo>
                    <a:pt x="1" y="1"/>
                  </a:moveTo>
                  <a:lnTo>
                    <a:pt x="3237" y="9508"/>
                  </a:lnTo>
                  <a:lnTo>
                    <a:pt x="6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96;p45">
              <a:extLst>
                <a:ext uri="{FF2B5EF4-FFF2-40B4-BE49-F238E27FC236}">
                  <a16:creationId xmlns:a16="http://schemas.microsoft.com/office/drawing/2014/main" id="{C07A681D-04C4-13E4-4962-486F4232F820}"/>
                </a:ext>
              </a:extLst>
            </p:cNvPr>
            <p:cNvSpPr/>
            <p:nvPr/>
          </p:nvSpPr>
          <p:spPr>
            <a:xfrm>
              <a:off x="4366784" y="4229434"/>
              <a:ext cx="95380" cy="140100"/>
            </a:xfrm>
            <a:custGeom>
              <a:avLst/>
              <a:gdLst/>
              <a:ahLst/>
              <a:cxnLst/>
              <a:rect l="l" t="t" r="r" b="b"/>
              <a:pathLst>
                <a:path w="6473" h="9508" extrusionOk="0">
                  <a:moveTo>
                    <a:pt x="3237" y="0"/>
                  </a:moveTo>
                  <a:lnTo>
                    <a:pt x="1" y="9507"/>
                  </a:lnTo>
                  <a:lnTo>
                    <a:pt x="6472" y="9507"/>
                  </a:lnTo>
                  <a:lnTo>
                    <a:pt x="3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97;p45">
              <a:extLst>
                <a:ext uri="{FF2B5EF4-FFF2-40B4-BE49-F238E27FC236}">
                  <a16:creationId xmlns:a16="http://schemas.microsoft.com/office/drawing/2014/main" id="{D33A6CD0-140A-B29C-9F31-DEE1AE57D57D}"/>
                </a:ext>
              </a:extLst>
            </p:cNvPr>
            <p:cNvSpPr/>
            <p:nvPr/>
          </p:nvSpPr>
          <p:spPr>
            <a:xfrm>
              <a:off x="4421832" y="4068222"/>
              <a:ext cx="47697" cy="280171"/>
            </a:xfrm>
            <a:custGeom>
              <a:avLst/>
              <a:gdLst/>
              <a:ahLst/>
              <a:cxnLst/>
              <a:rect l="l" t="t" r="r" b="b"/>
              <a:pathLst>
                <a:path w="3237" h="19014" extrusionOk="0">
                  <a:moveTo>
                    <a:pt x="3237" y="0"/>
                  </a:moveTo>
                  <a:lnTo>
                    <a:pt x="1" y="9507"/>
                  </a:lnTo>
                  <a:lnTo>
                    <a:pt x="3237" y="19014"/>
                  </a:lnTo>
                  <a:lnTo>
                    <a:pt x="3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98;p45">
              <a:extLst>
                <a:ext uri="{FF2B5EF4-FFF2-40B4-BE49-F238E27FC236}">
                  <a16:creationId xmlns:a16="http://schemas.microsoft.com/office/drawing/2014/main" id="{AD2EF218-FF63-F6F4-813A-31E5F49D8098}"/>
                </a:ext>
              </a:extLst>
            </p:cNvPr>
            <p:cNvSpPr/>
            <p:nvPr/>
          </p:nvSpPr>
          <p:spPr>
            <a:xfrm>
              <a:off x="4507853" y="4047078"/>
              <a:ext cx="95866" cy="140100"/>
            </a:xfrm>
            <a:custGeom>
              <a:avLst/>
              <a:gdLst/>
              <a:ahLst/>
              <a:cxnLst/>
              <a:rect l="l" t="t" r="r" b="b"/>
              <a:pathLst>
                <a:path w="6506" h="9508" extrusionOk="0">
                  <a:moveTo>
                    <a:pt x="0" y="1"/>
                  </a:moveTo>
                  <a:lnTo>
                    <a:pt x="3236" y="9508"/>
                  </a:lnTo>
                  <a:lnTo>
                    <a:pt x="6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99;p45">
              <a:extLst>
                <a:ext uri="{FF2B5EF4-FFF2-40B4-BE49-F238E27FC236}">
                  <a16:creationId xmlns:a16="http://schemas.microsoft.com/office/drawing/2014/main" id="{1D8ECB00-F3DB-ECEA-4252-7F2759A42652}"/>
                </a:ext>
              </a:extLst>
            </p:cNvPr>
            <p:cNvSpPr/>
            <p:nvPr/>
          </p:nvSpPr>
          <p:spPr>
            <a:xfrm>
              <a:off x="4501458" y="4070683"/>
              <a:ext cx="47211" cy="275751"/>
            </a:xfrm>
            <a:custGeom>
              <a:avLst/>
              <a:gdLst/>
              <a:ahLst/>
              <a:cxnLst/>
              <a:rect l="l" t="t" r="r" b="b"/>
              <a:pathLst>
                <a:path w="3204" h="18714" extrusionOk="0">
                  <a:moveTo>
                    <a:pt x="1" y="0"/>
                  </a:moveTo>
                  <a:lnTo>
                    <a:pt x="1" y="18714"/>
                  </a:lnTo>
                  <a:lnTo>
                    <a:pt x="3203" y="93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00;p45">
              <a:extLst>
                <a:ext uri="{FF2B5EF4-FFF2-40B4-BE49-F238E27FC236}">
                  <a16:creationId xmlns:a16="http://schemas.microsoft.com/office/drawing/2014/main" id="{5B6FEA5B-E6D9-3016-77AD-1CE577A1FA03}"/>
                </a:ext>
              </a:extLst>
            </p:cNvPr>
            <p:cNvSpPr/>
            <p:nvPr/>
          </p:nvSpPr>
          <p:spPr>
            <a:xfrm>
              <a:off x="4562901" y="4066248"/>
              <a:ext cx="48670" cy="284607"/>
            </a:xfrm>
            <a:custGeom>
              <a:avLst/>
              <a:gdLst/>
              <a:ahLst/>
              <a:cxnLst/>
              <a:rect l="l" t="t" r="r" b="b"/>
              <a:pathLst>
                <a:path w="3303" h="19315" extrusionOk="0">
                  <a:moveTo>
                    <a:pt x="3303" y="1"/>
                  </a:moveTo>
                  <a:lnTo>
                    <a:pt x="0" y="9641"/>
                  </a:lnTo>
                  <a:lnTo>
                    <a:pt x="3303" y="19315"/>
                  </a:lnTo>
                  <a:lnTo>
                    <a:pt x="3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101;p45">
              <a:extLst>
                <a:ext uri="{FF2B5EF4-FFF2-40B4-BE49-F238E27FC236}">
                  <a16:creationId xmlns:a16="http://schemas.microsoft.com/office/drawing/2014/main" id="{1DB5111E-98DA-E92D-9D7A-5052DF1E5F46}"/>
                </a:ext>
              </a:extLst>
            </p:cNvPr>
            <p:cNvSpPr/>
            <p:nvPr/>
          </p:nvSpPr>
          <p:spPr>
            <a:xfrm>
              <a:off x="4507853" y="4229434"/>
              <a:ext cx="95866" cy="140100"/>
            </a:xfrm>
            <a:custGeom>
              <a:avLst/>
              <a:gdLst/>
              <a:ahLst/>
              <a:cxnLst/>
              <a:rect l="l" t="t" r="r" b="b"/>
              <a:pathLst>
                <a:path w="6506" h="9508" extrusionOk="0">
                  <a:moveTo>
                    <a:pt x="3236" y="0"/>
                  </a:moveTo>
                  <a:lnTo>
                    <a:pt x="0" y="9507"/>
                  </a:lnTo>
                  <a:lnTo>
                    <a:pt x="6505" y="9507"/>
                  </a:lnTo>
                  <a:lnTo>
                    <a:pt x="3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102;p45">
              <a:extLst>
                <a:ext uri="{FF2B5EF4-FFF2-40B4-BE49-F238E27FC236}">
                  <a16:creationId xmlns:a16="http://schemas.microsoft.com/office/drawing/2014/main" id="{100E1DFD-52DD-4160-189D-3C7ACA5553E5}"/>
                </a:ext>
              </a:extLst>
            </p:cNvPr>
            <p:cNvSpPr/>
            <p:nvPr/>
          </p:nvSpPr>
          <p:spPr>
            <a:xfrm>
              <a:off x="4479842" y="3451387"/>
              <a:ext cx="1056765" cy="564763"/>
            </a:xfrm>
            <a:custGeom>
              <a:avLst/>
              <a:gdLst/>
              <a:ahLst/>
              <a:cxnLst/>
              <a:rect l="l" t="t" r="r" b="b"/>
              <a:pathLst>
                <a:path w="71718" h="38328" extrusionOk="0">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103;p45">
              <a:extLst>
                <a:ext uri="{FF2B5EF4-FFF2-40B4-BE49-F238E27FC236}">
                  <a16:creationId xmlns:a16="http://schemas.microsoft.com/office/drawing/2014/main" id="{5E4D80E6-F4CD-A122-59E8-304666771DDD}"/>
                </a:ext>
              </a:extLst>
            </p:cNvPr>
            <p:cNvSpPr/>
            <p:nvPr/>
          </p:nvSpPr>
          <p:spPr>
            <a:xfrm>
              <a:off x="4479842" y="3451387"/>
              <a:ext cx="1056765" cy="564763"/>
            </a:xfrm>
            <a:custGeom>
              <a:avLst/>
              <a:gdLst/>
              <a:ahLst/>
              <a:cxnLst/>
              <a:rect l="l" t="t" r="r" b="b"/>
              <a:pathLst>
                <a:path w="71718" h="38328" extrusionOk="0">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104;p45">
              <a:extLst>
                <a:ext uri="{FF2B5EF4-FFF2-40B4-BE49-F238E27FC236}">
                  <a16:creationId xmlns:a16="http://schemas.microsoft.com/office/drawing/2014/main" id="{19831121-E0E1-CD4D-73A3-42E527E49D87}"/>
                </a:ext>
              </a:extLst>
            </p:cNvPr>
            <p:cNvSpPr/>
            <p:nvPr/>
          </p:nvSpPr>
          <p:spPr>
            <a:xfrm>
              <a:off x="4479842" y="3451387"/>
              <a:ext cx="859183" cy="127797"/>
            </a:xfrm>
            <a:custGeom>
              <a:avLst/>
              <a:gdLst/>
              <a:ahLst/>
              <a:cxnLst/>
              <a:rect l="l" t="t" r="r" b="b"/>
              <a:pathLst>
                <a:path w="58309" h="8673" extrusionOk="0">
                  <a:moveTo>
                    <a:pt x="0" y="0"/>
                  </a:moveTo>
                  <a:lnTo>
                    <a:pt x="18280" y="8673"/>
                  </a:lnTo>
                  <a:lnTo>
                    <a:pt x="58308" y="8673"/>
                  </a:lnTo>
                  <a:lnTo>
                    <a:pt x="400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105;p45">
              <a:extLst>
                <a:ext uri="{FF2B5EF4-FFF2-40B4-BE49-F238E27FC236}">
                  <a16:creationId xmlns:a16="http://schemas.microsoft.com/office/drawing/2014/main" id="{DB6BDEDD-0726-263A-E7BF-7189EAAF86A6}"/>
                </a:ext>
              </a:extLst>
            </p:cNvPr>
            <p:cNvSpPr/>
            <p:nvPr/>
          </p:nvSpPr>
          <p:spPr>
            <a:xfrm>
              <a:off x="4479842" y="3451387"/>
              <a:ext cx="1056765" cy="564763"/>
            </a:xfrm>
            <a:custGeom>
              <a:avLst/>
              <a:gdLst/>
              <a:ahLst/>
              <a:cxnLst/>
              <a:rect l="l" t="t" r="r" b="b"/>
              <a:pathLst>
                <a:path w="71718" h="38328" fill="none" extrusionOk="0">
                  <a:moveTo>
                    <a:pt x="71718" y="36560"/>
                  </a:moveTo>
                  <a:lnTo>
                    <a:pt x="68849" y="34725"/>
                  </a:lnTo>
                  <a:lnTo>
                    <a:pt x="58308" y="8673"/>
                  </a:lnTo>
                  <a:lnTo>
                    <a:pt x="40029" y="0"/>
                  </a:lnTo>
                  <a:lnTo>
                    <a:pt x="0" y="0"/>
                  </a:lnTo>
                  <a:lnTo>
                    <a:pt x="18280" y="8673"/>
                  </a:lnTo>
                  <a:lnTo>
                    <a:pt x="28821" y="34725"/>
                  </a:lnTo>
                  <a:lnTo>
                    <a:pt x="31689" y="36560"/>
                  </a:lnTo>
                  <a:lnTo>
                    <a:pt x="67849" y="36560"/>
                  </a:lnTo>
                  <a:lnTo>
                    <a:pt x="70584" y="38327"/>
                  </a:ln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106;p45">
              <a:extLst>
                <a:ext uri="{FF2B5EF4-FFF2-40B4-BE49-F238E27FC236}">
                  <a16:creationId xmlns:a16="http://schemas.microsoft.com/office/drawing/2014/main" id="{E4F55AD5-319D-A967-4F27-AF7B1F62AD17}"/>
                </a:ext>
              </a:extLst>
            </p:cNvPr>
            <p:cNvSpPr/>
            <p:nvPr/>
          </p:nvSpPr>
          <p:spPr>
            <a:xfrm>
              <a:off x="4930059" y="3990070"/>
              <a:ext cx="606537" cy="26066"/>
            </a:xfrm>
            <a:custGeom>
              <a:avLst/>
              <a:gdLst/>
              <a:ahLst/>
              <a:cxnLst/>
              <a:rect l="l" t="t" r="r" b="b"/>
              <a:pathLst>
                <a:path w="41163" h="1769" extrusionOk="0">
                  <a:moveTo>
                    <a:pt x="1134" y="1"/>
                  </a:moveTo>
                  <a:lnTo>
                    <a:pt x="0" y="1768"/>
                  </a:lnTo>
                  <a:lnTo>
                    <a:pt x="40029" y="1768"/>
                  </a:lnTo>
                  <a:lnTo>
                    <a:pt x="41163"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07;p45">
              <a:extLst>
                <a:ext uri="{FF2B5EF4-FFF2-40B4-BE49-F238E27FC236}">
                  <a16:creationId xmlns:a16="http://schemas.microsoft.com/office/drawing/2014/main" id="{70F5DCF2-694B-01F5-734A-ABC83CB9E3EA}"/>
                </a:ext>
              </a:extLst>
            </p:cNvPr>
            <p:cNvSpPr/>
            <p:nvPr/>
          </p:nvSpPr>
          <p:spPr>
            <a:xfrm>
              <a:off x="4946768"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08;p45">
              <a:extLst>
                <a:ext uri="{FF2B5EF4-FFF2-40B4-BE49-F238E27FC236}">
                  <a16:creationId xmlns:a16="http://schemas.microsoft.com/office/drawing/2014/main" id="{CC61685B-E9D5-C753-C076-AB8F85BDA052}"/>
                </a:ext>
              </a:extLst>
            </p:cNvPr>
            <p:cNvSpPr/>
            <p:nvPr/>
          </p:nvSpPr>
          <p:spPr>
            <a:xfrm>
              <a:off x="4982160"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09;p45">
              <a:extLst>
                <a:ext uri="{FF2B5EF4-FFF2-40B4-BE49-F238E27FC236}">
                  <a16:creationId xmlns:a16="http://schemas.microsoft.com/office/drawing/2014/main" id="{CB51E74D-E805-0F26-6F53-D7E5A1947A34}"/>
                </a:ext>
              </a:extLst>
            </p:cNvPr>
            <p:cNvSpPr/>
            <p:nvPr/>
          </p:nvSpPr>
          <p:spPr>
            <a:xfrm>
              <a:off x="4946768"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10;p45">
              <a:extLst>
                <a:ext uri="{FF2B5EF4-FFF2-40B4-BE49-F238E27FC236}">
                  <a16:creationId xmlns:a16="http://schemas.microsoft.com/office/drawing/2014/main" id="{77AE32CB-EF83-B5FE-CB7C-9631EC25ABBA}"/>
                </a:ext>
              </a:extLst>
            </p:cNvPr>
            <p:cNvSpPr/>
            <p:nvPr/>
          </p:nvSpPr>
          <p:spPr>
            <a:xfrm>
              <a:off x="4982160"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11;p45">
              <a:extLst>
                <a:ext uri="{FF2B5EF4-FFF2-40B4-BE49-F238E27FC236}">
                  <a16:creationId xmlns:a16="http://schemas.microsoft.com/office/drawing/2014/main" id="{3CF0079E-7C02-AE81-7C85-B42C70332AF8}"/>
                </a:ext>
              </a:extLst>
            </p:cNvPr>
            <p:cNvSpPr/>
            <p:nvPr/>
          </p:nvSpPr>
          <p:spPr>
            <a:xfrm>
              <a:off x="5067680"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12;p45">
              <a:extLst>
                <a:ext uri="{FF2B5EF4-FFF2-40B4-BE49-F238E27FC236}">
                  <a16:creationId xmlns:a16="http://schemas.microsoft.com/office/drawing/2014/main" id="{8F2EFBFE-592A-3746-93FF-3741B7A51C24}"/>
                </a:ext>
              </a:extLst>
            </p:cNvPr>
            <p:cNvSpPr/>
            <p:nvPr/>
          </p:nvSpPr>
          <p:spPr>
            <a:xfrm>
              <a:off x="5103058" y="4083944"/>
              <a:ext cx="29514" cy="46710"/>
            </a:xfrm>
            <a:custGeom>
              <a:avLst/>
              <a:gdLst/>
              <a:ahLst/>
              <a:cxnLst/>
              <a:rect l="l" t="t" r="r" b="b"/>
              <a:pathLst>
                <a:path w="2003" h="3170" extrusionOk="0">
                  <a:moveTo>
                    <a:pt x="1" y="1"/>
                  </a:moveTo>
                  <a:lnTo>
                    <a:pt x="1"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13;p45">
              <a:extLst>
                <a:ext uri="{FF2B5EF4-FFF2-40B4-BE49-F238E27FC236}">
                  <a16:creationId xmlns:a16="http://schemas.microsoft.com/office/drawing/2014/main" id="{4542B828-7EB6-3915-1836-7D1D76392AC9}"/>
                </a:ext>
              </a:extLst>
            </p:cNvPr>
            <p:cNvSpPr/>
            <p:nvPr/>
          </p:nvSpPr>
          <p:spPr>
            <a:xfrm>
              <a:off x="5067680"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14;p45">
              <a:extLst>
                <a:ext uri="{FF2B5EF4-FFF2-40B4-BE49-F238E27FC236}">
                  <a16:creationId xmlns:a16="http://schemas.microsoft.com/office/drawing/2014/main" id="{F621AD1C-28D3-7A26-F306-456267F93F64}"/>
                </a:ext>
              </a:extLst>
            </p:cNvPr>
            <p:cNvSpPr/>
            <p:nvPr/>
          </p:nvSpPr>
          <p:spPr>
            <a:xfrm>
              <a:off x="5103058" y="4137033"/>
              <a:ext cx="29514" cy="42289"/>
            </a:xfrm>
            <a:custGeom>
              <a:avLst/>
              <a:gdLst/>
              <a:ahLst/>
              <a:cxnLst/>
              <a:rect l="l" t="t" r="r" b="b"/>
              <a:pathLst>
                <a:path w="2003" h="2870" extrusionOk="0">
                  <a:moveTo>
                    <a:pt x="1" y="0"/>
                  </a:moveTo>
                  <a:lnTo>
                    <a:pt x="1"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15;p45">
              <a:extLst>
                <a:ext uri="{FF2B5EF4-FFF2-40B4-BE49-F238E27FC236}">
                  <a16:creationId xmlns:a16="http://schemas.microsoft.com/office/drawing/2014/main" id="{F19474AF-A1AD-9AE1-56A5-5C73A5F70760}"/>
                </a:ext>
              </a:extLst>
            </p:cNvPr>
            <p:cNvSpPr/>
            <p:nvPr/>
          </p:nvSpPr>
          <p:spPr>
            <a:xfrm>
              <a:off x="5266244" y="4083944"/>
              <a:ext cx="29499" cy="46710"/>
            </a:xfrm>
            <a:custGeom>
              <a:avLst/>
              <a:gdLst/>
              <a:ahLst/>
              <a:cxnLst/>
              <a:rect l="l" t="t" r="r" b="b"/>
              <a:pathLst>
                <a:path w="2002" h="3170" extrusionOk="0">
                  <a:moveTo>
                    <a:pt x="1" y="1"/>
                  </a:moveTo>
                  <a:lnTo>
                    <a:pt x="1"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16;p45">
              <a:extLst>
                <a:ext uri="{FF2B5EF4-FFF2-40B4-BE49-F238E27FC236}">
                  <a16:creationId xmlns:a16="http://schemas.microsoft.com/office/drawing/2014/main" id="{DB3D49EB-64D1-B1E1-5FC6-99AACBDBF619}"/>
                </a:ext>
              </a:extLst>
            </p:cNvPr>
            <p:cNvSpPr/>
            <p:nvPr/>
          </p:nvSpPr>
          <p:spPr>
            <a:xfrm>
              <a:off x="5301636"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17;p45">
              <a:extLst>
                <a:ext uri="{FF2B5EF4-FFF2-40B4-BE49-F238E27FC236}">
                  <a16:creationId xmlns:a16="http://schemas.microsoft.com/office/drawing/2014/main" id="{506EB8E1-BBED-41D8-4454-6DED438DB060}"/>
                </a:ext>
              </a:extLst>
            </p:cNvPr>
            <p:cNvSpPr/>
            <p:nvPr/>
          </p:nvSpPr>
          <p:spPr>
            <a:xfrm>
              <a:off x="5266244" y="4137033"/>
              <a:ext cx="29499" cy="42289"/>
            </a:xfrm>
            <a:custGeom>
              <a:avLst/>
              <a:gdLst/>
              <a:ahLst/>
              <a:cxnLst/>
              <a:rect l="l" t="t" r="r" b="b"/>
              <a:pathLst>
                <a:path w="2002" h="2870" extrusionOk="0">
                  <a:moveTo>
                    <a:pt x="1" y="0"/>
                  </a:moveTo>
                  <a:lnTo>
                    <a:pt x="1"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18;p45">
              <a:extLst>
                <a:ext uri="{FF2B5EF4-FFF2-40B4-BE49-F238E27FC236}">
                  <a16:creationId xmlns:a16="http://schemas.microsoft.com/office/drawing/2014/main" id="{3CC7329A-F09C-7A38-9351-148EDCCEFC3E}"/>
                </a:ext>
              </a:extLst>
            </p:cNvPr>
            <p:cNvSpPr/>
            <p:nvPr/>
          </p:nvSpPr>
          <p:spPr>
            <a:xfrm>
              <a:off x="5301636"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19;p45">
              <a:extLst>
                <a:ext uri="{FF2B5EF4-FFF2-40B4-BE49-F238E27FC236}">
                  <a16:creationId xmlns:a16="http://schemas.microsoft.com/office/drawing/2014/main" id="{FD2227B7-FAB0-1CF1-430B-FAA38E586F5D}"/>
                </a:ext>
              </a:extLst>
            </p:cNvPr>
            <p:cNvSpPr/>
            <p:nvPr/>
          </p:nvSpPr>
          <p:spPr>
            <a:xfrm>
              <a:off x="5387156"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20;p45">
              <a:extLst>
                <a:ext uri="{FF2B5EF4-FFF2-40B4-BE49-F238E27FC236}">
                  <a16:creationId xmlns:a16="http://schemas.microsoft.com/office/drawing/2014/main" id="{79EBCD3D-CA5B-BF0A-D5B2-0E30E1E2B690}"/>
                </a:ext>
              </a:extLst>
            </p:cNvPr>
            <p:cNvSpPr/>
            <p:nvPr/>
          </p:nvSpPr>
          <p:spPr>
            <a:xfrm>
              <a:off x="5422549" y="4083944"/>
              <a:ext cx="29499" cy="46710"/>
            </a:xfrm>
            <a:custGeom>
              <a:avLst/>
              <a:gdLst/>
              <a:ahLst/>
              <a:cxnLst/>
              <a:rect l="l" t="t" r="r" b="b"/>
              <a:pathLst>
                <a:path w="2002" h="3170" extrusionOk="0">
                  <a:moveTo>
                    <a:pt x="0" y="1"/>
                  </a:moveTo>
                  <a:lnTo>
                    <a:pt x="0" y="3170"/>
                  </a:lnTo>
                  <a:lnTo>
                    <a:pt x="2002" y="3170"/>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21;p45">
              <a:extLst>
                <a:ext uri="{FF2B5EF4-FFF2-40B4-BE49-F238E27FC236}">
                  <a16:creationId xmlns:a16="http://schemas.microsoft.com/office/drawing/2014/main" id="{2B133BE0-A6F2-67C1-2F48-B8392DB3EFF7}"/>
                </a:ext>
              </a:extLst>
            </p:cNvPr>
            <p:cNvSpPr/>
            <p:nvPr/>
          </p:nvSpPr>
          <p:spPr>
            <a:xfrm>
              <a:off x="5387156"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122;p45">
              <a:extLst>
                <a:ext uri="{FF2B5EF4-FFF2-40B4-BE49-F238E27FC236}">
                  <a16:creationId xmlns:a16="http://schemas.microsoft.com/office/drawing/2014/main" id="{045817DB-73C7-2884-BDB3-275D3EF5D29E}"/>
                </a:ext>
              </a:extLst>
            </p:cNvPr>
            <p:cNvSpPr/>
            <p:nvPr/>
          </p:nvSpPr>
          <p:spPr>
            <a:xfrm>
              <a:off x="5422549" y="4137033"/>
              <a:ext cx="29499" cy="42289"/>
            </a:xfrm>
            <a:custGeom>
              <a:avLst/>
              <a:gdLst/>
              <a:ahLst/>
              <a:cxnLst/>
              <a:rect l="l" t="t" r="r" b="b"/>
              <a:pathLst>
                <a:path w="2002" h="2870" extrusionOk="0">
                  <a:moveTo>
                    <a:pt x="0" y="0"/>
                  </a:moveTo>
                  <a:lnTo>
                    <a:pt x="0" y="2869"/>
                  </a:lnTo>
                  <a:lnTo>
                    <a:pt x="2002" y="2869"/>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123;p45">
              <a:extLst>
                <a:ext uri="{FF2B5EF4-FFF2-40B4-BE49-F238E27FC236}">
                  <a16:creationId xmlns:a16="http://schemas.microsoft.com/office/drawing/2014/main" id="{79E06962-5D69-C840-63B8-8EB21972CCF5}"/>
                </a:ext>
              </a:extLst>
            </p:cNvPr>
            <p:cNvSpPr/>
            <p:nvPr/>
          </p:nvSpPr>
          <p:spPr>
            <a:xfrm>
              <a:off x="5153200" y="4029397"/>
              <a:ext cx="86023" cy="41302"/>
            </a:xfrm>
            <a:custGeom>
              <a:avLst/>
              <a:gdLst/>
              <a:ahLst/>
              <a:cxnLst/>
              <a:rect l="l" t="t" r="r" b="b"/>
              <a:pathLst>
                <a:path w="5838" h="2803" extrusionOk="0">
                  <a:moveTo>
                    <a:pt x="0" y="0"/>
                  </a:moveTo>
                  <a:lnTo>
                    <a:pt x="0" y="2802"/>
                  </a:lnTo>
                  <a:lnTo>
                    <a:pt x="5838" y="2802"/>
                  </a:lnTo>
                  <a:lnTo>
                    <a:pt x="5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124;p45">
              <a:extLst>
                <a:ext uri="{FF2B5EF4-FFF2-40B4-BE49-F238E27FC236}">
                  <a16:creationId xmlns:a16="http://schemas.microsoft.com/office/drawing/2014/main" id="{690DE6E6-D0E7-99AA-8E2C-EDD35E15FCDA}"/>
                </a:ext>
              </a:extLst>
            </p:cNvPr>
            <p:cNvSpPr/>
            <p:nvPr/>
          </p:nvSpPr>
          <p:spPr>
            <a:xfrm>
              <a:off x="5019999" y="4269247"/>
              <a:ext cx="777109" cy="151888"/>
            </a:xfrm>
            <a:custGeom>
              <a:avLst/>
              <a:gdLst/>
              <a:ahLst/>
              <a:cxnLst/>
              <a:rect l="l" t="t" r="r" b="b"/>
              <a:pathLst>
                <a:path w="52739" h="10308" extrusionOk="0">
                  <a:moveTo>
                    <a:pt x="5771" y="2869"/>
                  </a:moveTo>
                  <a:lnTo>
                    <a:pt x="5771" y="5538"/>
                  </a:lnTo>
                  <a:lnTo>
                    <a:pt x="1168" y="5538"/>
                  </a:lnTo>
                  <a:lnTo>
                    <a:pt x="1168" y="2869"/>
                  </a:lnTo>
                  <a:close/>
                  <a:moveTo>
                    <a:pt x="11475" y="2869"/>
                  </a:moveTo>
                  <a:lnTo>
                    <a:pt x="11475" y="5538"/>
                  </a:lnTo>
                  <a:lnTo>
                    <a:pt x="6906" y="5538"/>
                  </a:lnTo>
                  <a:lnTo>
                    <a:pt x="6906" y="2869"/>
                  </a:lnTo>
                  <a:close/>
                  <a:moveTo>
                    <a:pt x="17213" y="2869"/>
                  </a:moveTo>
                  <a:lnTo>
                    <a:pt x="17213" y="5538"/>
                  </a:lnTo>
                  <a:lnTo>
                    <a:pt x="12643" y="5538"/>
                  </a:lnTo>
                  <a:lnTo>
                    <a:pt x="12643" y="2869"/>
                  </a:lnTo>
                  <a:close/>
                  <a:moveTo>
                    <a:pt x="22950" y="2869"/>
                  </a:moveTo>
                  <a:lnTo>
                    <a:pt x="22950" y="5538"/>
                  </a:lnTo>
                  <a:lnTo>
                    <a:pt x="18347" y="5538"/>
                  </a:lnTo>
                  <a:lnTo>
                    <a:pt x="18347" y="2869"/>
                  </a:lnTo>
                  <a:close/>
                  <a:moveTo>
                    <a:pt x="28654" y="2869"/>
                  </a:moveTo>
                  <a:lnTo>
                    <a:pt x="28654" y="5538"/>
                  </a:lnTo>
                  <a:lnTo>
                    <a:pt x="24084" y="5538"/>
                  </a:lnTo>
                  <a:lnTo>
                    <a:pt x="24084" y="2869"/>
                  </a:lnTo>
                  <a:close/>
                  <a:moveTo>
                    <a:pt x="34392" y="2869"/>
                  </a:moveTo>
                  <a:lnTo>
                    <a:pt x="34392" y="5538"/>
                  </a:lnTo>
                  <a:lnTo>
                    <a:pt x="29822" y="5538"/>
                  </a:lnTo>
                  <a:lnTo>
                    <a:pt x="29822" y="2869"/>
                  </a:lnTo>
                  <a:close/>
                  <a:moveTo>
                    <a:pt x="40129" y="2869"/>
                  </a:moveTo>
                  <a:lnTo>
                    <a:pt x="40129" y="5538"/>
                  </a:lnTo>
                  <a:lnTo>
                    <a:pt x="35526" y="5538"/>
                  </a:lnTo>
                  <a:lnTo>
                    <a:pt x="35526" y="2869"/>
                  </a:lnTo>
                  <a:close/>
                  <a:moveTo>
                    <a:pt x="45833" y="2869"/>
                  </a:moveTo>
                  <a:lnTo>
                    <a:pt x="45833" y="5538"/>
                  </a:lnTo>
                  <a:lnTo>
                    <a:pt x="41263" y="5538"/>
                  </a:lnTo>
                  <a:lnTo>
                    <a:pt x="41263" y="2869"/>
                  </a:lnTo>
                  <a:close/>
                  <a:moveTo>
                    <a:pt x="51571" y="2869"/>
                  </a:moveTo>
                  <a:lnTo>
                    <a:pt x="51571" y="5538"/>
                  </a:lnTo>
                  <a:lnTo>
                    <a:pt x="47001" y="5538"/>
                  </a:lnTo>
                  <a:lnTo>
                    <a:pt x="47001" y="2869"/>
                  </a:lnTo>
                  <a:close/>
                  <a:moveTo>
                    <a:pt x="1" y="0"/>
                  </a:moveTo>
                  <a:lnTo>
                    <a:pt x="1" y="10308"/>
                  </a:lnTo>
                  <a:lnTo>
                    <a:pt x="1168" y="10308"/>
                  </a:lnTo>
                  <a:lnTo>
                    <a:pt x="1168" y="6872"/>
                  </a:lnTo>
                  <a:lnTo>
                    <a:pt x="5738" y="6872"/>
                  </a:lnTo>
                  <a:lnTo>
                    <a:pt x="5738" y="10308"/>
                  </a:lnTo>
                  <a:lnTo>
                    <a:pt x="6872" y="10308"/>
                  </a:lnTo>
                  <a:lnTo>
                    <a:pt x="6872" y="6872"/>
                  </a:lnTo>
                  <a:lnTo>
                    <a:pt x="11475" y="6872"/>
                  </a:lnTo>
                  <a:lnTo>
                    <a:pt x="11475" y="10308"/>
                  </a:lnTo>
                  <a:lnTo>
                    <a:pt x="12610" y="10308"/>
                  </a:lnTo>
                  <a:lnTo>
                    <a:pt x="12610" y="6872"/>
                  </a:lnTo>
                  <a:lnTo>
                    <a:pt x="17213" y="6872"/>
                  </a:lnTo>
                  <a:lnTo>
                    <a:pt x="17213" y="10308"/>
                  </a:lnTo>
                  <a:lnTo>
                    <a:pt x="18347" y="10308"/>
                  </a:lnTo>
                  <a:lnTo>
                    <a:pt x="18347" y="6872"/>
                  </a:lnTo>
                  <a:lnTo>
                    <a:pt x="22950" y="6872"/>
                  </a:lnTo>
                  <a:lnTo>
                    <a:pt x="22950" y="10308"/>
                  </a:lnTo>
                  <a:lnTo>
                    <a:pt x="24084" y="10308"/>
                  </a:lnTo>
                  <a:lnTo>
                    <a:pt x="24084" y="6872"/>
                  </a:lnTo>
                  <a:lnTo>
                    <a:pt x="28654" y="6872"/>
                  </a:lnTo>
                  <a:lnTo>
                    <a:pt x="28654" y="10308"/>
                  </a:lnTo>
                  <a:lnTo>
                    <a:pt x="29822" y="10308"/>
                  </a:lnTo>
                  <a:lnTo>
                    <a:pt x="29822" y="6872"/>
                  </a:lnTo>
                  <a:lnTo>
                    <a:pt x="34392" y="6872"/>
                  </a:lnTo>
                  <a:lnTo>
                    <a:pt x="34392" y="10308"/>
                  </a:lnTo>
                  <a:lnTo>
                    <a:pt x="35559" y="10308"/>
                  </a:lnTo>
                  <a:lnTo>
                    <a:pt x="35559" y="6872"/>
                  </a:lnTo>
                  <a:lnTo>
                    <a:pt x="40129" y="6872"/>
                  </a:lnTo>
                  <a:lnTo>
                    <a:pt x="40129" y="10308"/>
                  </a:lnTo>
                  <a:lnTo>
                    <a:pt x="41297" y="10308"/>
                  </a:lnTo>
                  <a:lnTo>
                    <a:pt x="41297" y="6872"/>
                  </a:lnTo>
                  <a:lnTo>
                    <a:pt x="45867" y="6872"/>
                  </a:lnTo>
                  <a:lnTo>
                    <a:pt x="45867" y="10308"/>
                  </a:lnTo>
                  <a:lnTo>
                    <a:pt x="47001" y="10308"/>
                  </a:lnTo>
                  <a:lnTo>
                    <a:pt x="47001" y="6872"/>
                  </a:lnTo>
                  <a:lnTo>
                    <a:pt x="51604" y="6872"/>
                  </a:lnTo>
                  <a:lnTo>
                    <a:pt x="51604" y="10308"/>
                  </a:lnTo>
                  <a:lnTo>
                    <a:pt x="52738" y="10308"/>
                  </a:lnTo>
                  <a:lnTo>
                    <a:pt x="52738" y="0"/>
                  </a:lnTo>
                  <a:lnTo>
                    <a:pt x="51571" y="0"/>
                  </a:lnTo>
                  <a:lnTo>
                    <a:pt x="51571" y="1535"/>
                  </a:lnTo>
                  <a:lnTo>
                    <a:pt x="46967" y="1535"/>
                  </a:lnTo>
                  <a:lnTo>
                    <a:pt x="46967" y="0"/>
                  </a:lnTo>
                  <a:lnTo>
                    <a:pt x="45833" y="0"/>
                  </a:lnTo>
                  <a:lnTo>
                    <a:pt x="45833" y="1535"/>
                  </a:lnTo>
                  <a:lnTo>
                    <a:pt x="41297" y="1535"/>
                  </a:lnTo>
                  <a:lnTo>
                    <a:pt x="41297" y="0"/>
                  </a:lnTo>
                  <a:lnTo>
                    <a:pt x="40129" y="0"/>
                  </a:lnTo>
                  <a:lnTo>
                    <a:pt x="40129" y="1535"/>
                  </a:lnTo>
                  <a:lnTo>
                    <a:pt x="35526" y="1535"/>
                  </a:lnTo>
                  <a:lnTo>
                    <a:pt x="35526" y="0"/>
                  </a:lnTo>
                  <a:lnTo>
                    <a:pt x="34392" y="0"/>
                  </a:lnTo>
                  <a:lnTo>
                    <a:pt x="34392" y="1535"/>
                  </a:lnTo>
                  <a:lnTo>
                    <a:pt x="29789" y="1535"/>
                  </a:lnTo>
                  <a:lnTo>
                    <a:pt x="29789" y="0"/>
                  </a:lnTo>
                  <a:lnTo>
                    <a:pt x="28654" y="0"/>
                  </a:lnTo>
                  <a:lnTo>
                    <a:pt x="28654" y="1535"/>
                  </a:lnTo>
                  <a:lnTo>
                    <a:pt x="24051" y="1535"/>
                  </a:lnTo>
                  <a:lnTo>
                    <a:pt x="24051" y="0"/>
                  </a:lnTo>
                  <a:lnTo>
                    <a:pt x="22950" y="0"/>
                  </a:lnTo>
                  <a:lnTo>
                    <a:pt x="22950" y="1535"/>
                  </a:lnTo>
                  <a:lnTo>
                    <a:pt x="18347" y="1535"/>
                  </a:lnTo>
                  <a:lnTo>
                    <a:pt x="18347" y="0"/>
                  </a:lnTo>
                  <a:lnTo>
                    <a:pt x="17213" y="0"/>
                  </a:lnTo>
                  <a:lnTo>
                    <a:pt x="17213" y="1535"/>
                  </a:lnTo>
                  <a:lnTo>
                    <a:pt x="12610" y="1535"/>
                  </a:lnTo>
                  <a:lnTo>
                    <a:pt x="12610" y="0"/>
                  </a:lnTo>
                  <a:lnTo>
                    <a:pt x="11475" y="0"/>
                  </a:lnTo>
                  <a:lnTo>
                    <a:pt x="11475" y="1535"/>
                  </a:lnTo>
                  <a:lnTo>
                    <a:pt x="6872" y="1535"/>
                  </a:lnTo>
                  <a:lnTo>
                    <a:pt x="6872" y="0"/>
                  </a:lnTo>
                  <a:lnTo>
                    <a:pt x="5738" y="0"/>
                  </a:lnTo>
                  <a:lnTo>
                    <a:pt x="5738" y="1535"/>
                  </a:lnTo>
                  <a:lnTo>
                    <a:pt x="1168" y="1535"/>
                  </a:lnTo>
                  <a:lnTo>
                    <a:pt x="1168"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125;p45">
              <a:extLst>
                <a:ext uri="{FF2B5EF4-FFF2-40B4-BE49-F238E27FC236}">
                  <a16:creationId xmlns:a16="http://schemas.microsoft.com/office/drawing/2014/main" id="{92D7EB1A-9C0C-5DFB-3C71-F11D4FFBA421}"/>
                </a:ext>
              </a:extLst>
            </p:cNvPr>
            <p:cNvSpPr/>
            <p:nvPr/>
          </p:nvSpPr>
          <p:spPr>
            <a:xfrm>
              <a:off x="5020485" y="4421116"/>
              <a:ext cx="776122" cy="15"/>
            </a:xfrm>
            <a:custGeom>
              <a:avLst/>
              <a:gdLst/>
              <a:ahLst/>
              <a:cxnLst/>
              <a:rect l="l" t="t" r="r" b="b"/>
              <a:pathLst>
                <a:path w="52672" h="1" fill="none" extrusionOk="0">
                  <a:moveTo>
                    <a:pt x="1" y="1"/>
                  </a:moveTo>
                  <a:lnTo>
                    <a:pt x="52672"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8">
            <a:extLst>
              <a:ext uri="{FF2B5EF4-FFF2-40B4-BE49-F238E27FC236}">
                <a16:creationId xmlns:a16="http://schemas.microsoft.com/office/drawing/2014/main" id="{BC764B0C-278C-B4B6-6F30-78FB12DFE1C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59900D1-3FB9-18A5-FBEF-500CC1627CA8}"/>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A4F652D1-36B5-CA39-A9DA-E34BE1A70182}"/>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Df1:</a:t>
            </a:r>
          </a:p>
        </p:txBody>
      </p:sp>
      <p:pic>
        <p:nvPicPr>
          <p:cNvPr id="3" name="Picture 2">
            <a:extLst>
              <a:ext uri="{FF2B5EF4-FFF2-40B4-BE49-F238E27FC236}">
                <a16:creationId xmlns:a16="http://schemas.microsoft.com/office/drawing/2014/main" id="{997D2F40-67EF-268A-85CF-ED00110E60B0}"/>
              </a:ext>
            </a:extLst>
          </p:cNvPr>
          <p:cNvPicPr>
            <a:picLocks noChangeAspect="1"/>
          </p:cNvPicPr>
          <p:nvPr/>
        </p:nvPicPr>
        <p:blipFill>
          <a:blip r:embed="rId3">
            <a:alphaModFix amt="85000"/>
          </a:blip>
          <a:srcRect r="30847"/>
          <a:stretch/>
        </p:blipFill>
        <p:spPr>
          <a:xfrm>
            <a:off x="346075" y="1398396"/>
            <a:ext cx="5436658" cy="3318748"/>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F7E65E44-2630-29A5-1ABF-564B2B8D97D8}"/>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40852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CDC3C31F-8B98-891D-608E-956FD686BC1A}"/>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9CB66ED5-EC7B-139B-83A7-8B3DD437247E}"/>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7805345-0948-2453-B61E-223B3FF0C41E}"/>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0998E09C-35C7-7E68-DD51-60FD60FB152F}"/>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Df1:</a:t>
            </a:r>
          </a:p>
        </p:txBody>
      </p:sp>
      <p:pic>
        <p:nvPicPr>
          <p:cNvPr id="4" name="Picture 3">
            <a:extLst>
              <a:ext uri="{FF2B5EF4-FFF2-40B4-BE49-F238E27FC236}">
                <a16:creationId xmlns:a16="http://schemas.microsoft.com/office/drawing/2014/main" id="{2D1D2BB2-76C6-47A5-5C53-66B5634083F5}"/>
              </a:ext>
            </a:extLst>
          </p:cNvPr>
          <p:cNvPicPr>
            <a:picLocks noChangeAspect="1"/>
          </p:cNvPicPr>
          <p:nvPr/>
        </p:nvPicPr>
        <p:blipFill>
          <a:blip r:embed="rId3"/>
          <a:stretch>
            <a:fillRect/>
          </a:stretch>
        </p:blipFill>
        <p:spPr>
          <a:xfrm>
            <a:off x="217715" y="1359354"/>
            <a:ext cx="8477250" cy="3358950"/>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3611D719-461B-23A7-2E61-CB63CCC75105}"/>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21383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6DE339E6-94C1-AED8-452D-42CA64AB9AFA}"/>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BA904FB0-F5C8-78D5-7DF2-9DD5FEC7CD1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D529069-A085-52FA-1625-CC67FBBEAA95}"/>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1C719E41-A288-A15D-1089-B6A3CADA892B}"/>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Df2:</a:t>
            </a:r>
          </a:p>
        </p:txBody>
      </p:sp>
      <p:pic>
        <p:nvPicPr>
          <p:cNvPr id="3" name="Picture 2">
            <a:extLst>
              <a:ext uri="{FF2B5EF4-FFF2-40B4-BE49-F238E27FC236}">
                <a16:creationId xmlns:a16="http://schemas.microsoft.com/office/drawing/2014/main" id="{702592C1-BFE4-1FED-EF06-F2C260F1181F}"/>
              </a:ext>
            </a:extLst>
          </p:cNvPr>
          <p:cNvPicPr>
            <a:picLocks noChangeAspect="1"/>
          </p:cNvPicPr>
          <p:nvPr/>
        </p:nvPicPr>
        <p:blipFill>
          <a:blip r:embed="rId3"/>
          <a:stretch>
            <a:fillRect/>
          </a:stretch>
        </p:blipFill>
        <p:spPr>
          <a:xfrm>
            <a:off x="217715" y="1439551"/>
            <a:ext cx="7954735" cy="3270561"/>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F984BA18-12B2-D1D8-9555-B5935EC6812E}"/>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80157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41F2EAE8-A18D-0912-1F38-A10CB0D7EBCE}"/>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CBBF1D72-E886-4176-DE25-91AA143915B3}"/>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5651331-B1AF-4345-A89A-A02F6BC1CCB5}"/>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24F5270D-770B-C4C6-57F2-DB4772E6DDBE}"/>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Df2:</a:t>
            </a:r>
          </a:p>
        </p:txBody>
      </p:sp>
      <p:pic>
        <p:nvPicPr>
          <p:cNvPr id="4" name="Picture 3">
            <a:extLst>
              <a:ext uri="{FF2B5EF4-FFF2-40B4-BE49-F238E27FC236}">
                <a16:creationId xmlns:a16="http://schemas.microsoft.com/office/drawing/2014/main" id="{2930A7D1-10A9-A243-7A76-306FA2C11DA2}"/>
              </a:ext>
            </a:extLst>
          </p:cNvPr>
          <p:cNvPicPr>
            <a:picLocks noChangeAspect="1"/>
          </p:cNvPicPr>
          <p:nvPr/>
        </p:nvPicPr>
        <p:blipFill>
          <a:blip r:embed="rId3"/>
          <a:stretch>
            <a:fillRect/>
          </a:stretch>
        </p:blipFill>
        <p:spPr>
          <a:xfrm>
            <a:off x="217715" y="1337732"/>
            <a:ext cx="8401352" cy="3445935"/>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707E1F93-9CD9-EB77-A8E2-83D7E5F4D663}"/>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81482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1BC7EC6F-BE16-E74E-3094-70ACD17A3480}"/>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FB736DDD-BD21-2E67-26DB-288F5D79ADD0}"/>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89573D1-D0DE-11D8-1F6A-A974209EB035}"/>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136A0BAC-0C2B-F78F-8B19-4F56D9B54917}"/>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Df2:</a:t>
            </a:r>
          </a:p>
        </p:txBody>
      </p:sp>
      <p:pic>
        <p:nvPicPr>
          <p:cNvPr id="3" name="Picture 2">
            <a:extLst>
              <a:ext uri="{FF2B5EF4-FFF2-40B4-BE49-F238E27FC236}">
                <a16:creationId xmlns:a16="http://schemas.microsoft.com/office/drawing/2014/main" id="{B7C389A5-679A-0D93-FE5B-E4538BD3B83A}"/>
              </a:ext>
            </a:extLst>
          </p:cNvPr>
          <p:cNvPicPr>
            <a:picLocks noChangeAspect="1"/>
          </p:cNvPicPr>
          <p:nvPr/>
        </p:nvPicPr>
        <p:blipFill>
          <a:blip r:embed="rId3"/>
          <a:stretch>
            <a:fillRect/>
          </a:stretch>
        </p:blipFill>
        <p:spPr>
          <a:xfrm>
            <a:off x="217715" y="1439551"/>
            <a:ext cx="8135256" cy="3284849"/>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0AE5C928-CD9C-E5F2-E510-42DB5C7EB1EA}"/>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4882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5F036C2E-BB15-2275-DC44-ACC2908757BD}"/>
            </a:ext>
          </a:extLst>
        </p:cNvPr>
        <p:cNvGrpSpPr/>
        <p:nvPr/>
      </p:nvGrpSpPr>
      <p:grpSpPr>
        <a:xfrm>
          <a:off x="0" y="0"/>
          <a:ext cx="0" cy="0"/>
          <a:chOff x="0" y="0"/>
          <a:chExt cx="0" cy="0"/>
        </a:xfrm>
      </p:grpSpPr>
      <p:pic>
        <p:nvPicPr>
          <p:cNvPr id="9" name="Picture 8" descr="A large field of solar panels&#10;&#10;Description automatically generated">
            <a:extLst>
              <a:ext uri="{FF2B5EF4-FFF2-40B4-BE49-F238E27FC236}">
                <a16:creationId xmlns:a16="http://schemas.microsoft.com/office/drawing/2014/main" id="{1F447F60-B248-1BE5-AE95-EA8A6CA3C847}"/>
              </a:ext>
            </a:extLst>
          </p:cNvPr>
          <p:cNvPicPr>
            <a:picLocks noChangeAspect="1"/>
          </p:cNvPicPr>
          <p:nvPr/>
        </p:nvPicPr>
        <p:blipFill>
          <a:blip r:embed="rId3">
            <a:alphaModFix amt="35000"/>
          </a:blip>
          <a:stretch>
            <a:fillRect/>
          </a:stretch>
        </p:blipFill>
        <p:spPr>
          <a:xfrm>
            <a:off x="-1" y="-1"/>
            <a:ext cx="9144001" cy="5143501"/>
          </a:xfrm>
          <a:prstGeom prst="rect">
            <a:avLst/>
          </a:prstGeom>
        </p:spPr>
      </p:pic>
      <p:sp>
        <p:nvSpPr>
          <p:cNvPr id="132" name="Google Shape;132;p28">
            <a:extLst>
              <a:ext uri="{FF2B5EF4-FFF2-40B4-BE49-F238E27FC236}">
                <a16:creationId xmlns:a16="http://schemas.microsoft.com/office/drawing/2014/main" id="{29A3FD29-2754-40F0-D77D-23FD5F254A00}"/>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98C5A23-625B-D730-F09C-CE828AF9B0C4}"/>
              </a:ext>
            </a:extLst>
          </p:cNvPr>
          <p:cNvSpPr txBox="1"/>
          <p:nvPr/>
        </p:nvSpPr>
        <p:spPr>
          <a:xfrm>
            <a:off x="217713" y="1155977"/>
            <a:ext cx="8708572" cy="292387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2000" u="sng" dirty="0">
                <a:solidFill>
                  <a:schemeClr val="tx1"/>
                </a:solidFill>
              </a:rPr>
              <a:t>Data Description:</a:t>
            </a:r>
          </a:p>
          <a:p>
            <a:r>
              <a:rPr lang="en-US" dirty="0">
                <a:solidFill>
                  <a:schemeClr val="tx1"/>
                </a:solidFill>
              </a:rPr>
              <a:t>You can get data from Kaggle : </a:t>
            </a:r>
            <a:r>
              <a:rPr lang="en-US" dirty="0">
                <a:solidFill>
                  <a:schemeClr val="tx1"/>
                </a:solidFill>
                <a:hlinkClick r:id="rId4">
                  <a:extLst>
                    <a:ext uri="{A12FA001-AC4F-418D-AE19-62706E023703}">
                      <ahyp:hlinkClr xmlns:ahyp="http://schemas.microsoft.com/office/drawing/2018/hyperlinkcolor" val="tx"/>
                    </a:ext>
                  </a:extLst>
                </a:hlinkClick>
              </a:rPr>
              <a:t>https://www.kaggle.com/datasets/jamesvandenberg/renewable-power-generation/data</a:t>
            </a:r>
            <a:endParaRPr lang="en-US" dirty="0">
              <a:solidFill>
                <a:schemeClr val="tx1"/>
              </a:solidFill>
            </a:endParaRPr>
          </a:p>
          <a:p>
            <a:r>
              <a:rPr lang="en-US" dirty="0">
                <a:solidFill>
                  <a:schemeClr val="tx1"/>
                </a:solidFill>
              </a:rPr>
              <a:t>We have multiple datasets provided: Energy generation (TWH) by Continent and Country, along with renewable and non-renewable energy generation by continent and country. However, the renewable energy data is only available from the year 1997 to 2017. Divide Into</a:t>
            </a:r>
            <a:r>
              <a:rPr lang="en-US" sz="1600" dirty="0">
                <a:solidFill>
                  <a:schemeClr val="tx1"/>
                </a:solidFill>
              </a:rPr>
              <a:t> </a:t>
            </a:r>
            <a:r>
              <a:rPr lang="en-US" sz="2000" u="sng" dirty="0">
                <a:solidFill>
                  <a:schemeClr val="bg2">
                    <a:lumMod val="25000"/>
                  </a:schemeClr>
                </a:solidFill>
              </a:rPr>
              <a:t>Six</a:t>
            </a:r>
            <a:r>
              <a:rPr lang="en-US" sz="1600" dirty="0">
                <a:solidFill>
                  <a:schemeClr val="tx1"/>
                </a:solidFill>
              </a:rPr>
              <a:t> </a:t>
            </a:r>
            <a:r>
              <a:rPr lang="en-US" dirty="0">
                <a:solidFill>
                  <a:schemeClr val="tx1"/>
                </a:solidFill>
              </a:rPr>
              <a:t>Main Tables.</a:t>
            </a:r>
          </a:p>
          <a:p>
            <a:endParaRPr lang="en-US" dirty="0">
              <a:solidFill>
                <a:schemeClr val="tx1"/>
              </a:solidFill>
            </a:endParaRPr>
          </a:p>
          <a:p>
            <a:endParaRPr lang="en-US" dirty="0"/>
          </a:p>
        </p:txBody>
      </p:sp>
    </p:spTree>
    <p:extLst>
      <p:ext uri="{BB962C8B-B14F-4D97-AF65-F5344CB8AC3E}">
        <p14:creationId xmlns:p14="http://schemas.microsoft.com/office/powerpoint/2010/main" val="4516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A76390E8-13EC-DB9E-673E-CB00F3970570}"/>
            </a:ext>
          </a:extLst>
        </p:cNvPr>
        <p:cNvGrpSpPr/>
        <p:nvPr/>
      </p:nvGrpSpPr>
      <p:grpSpPr>
        <a:xfrm>
          <a:off x="0" y="0"/>
          <a:ext cx="0" cy="0"/>
          <a:chOff x="0" y="0"/>
          <a:chExt cx="0" cy="0"/>
        </a:xfrm>
      </p:grpSpPr>
      <p:grpSp>
        <p:nvGrpSpPr>
          <p:cNvPr id="7" name="Google Shape;1293;p37">
            <a:extLst>
              <a:ext uri="{FF2B5EF4-FFF2-40B4-BE49-F238E27FC236}">
                <a16:creationId xmlns:a16="http://schemas.microsoft.com/office/drawing/2014/main" id="{F3238908-D67B-18C6-E8DA-4FC129875B54}"/>
              </a:ext>
            </a:extLst>
          </p:cNvPr>
          <p:cNvGrpSpPr/>
          <p:nvPr/>
        </p:nvGrpSpPr>
        <p:grpSpPr>
          <a:xfrm>
            <a:off x="1083734" y="1439551"/>
            <a:ext cx="6634466" cy="3392262"/>
            <a:chOff x="3876246" y="1588526"/>
            <a:chExt cx="4245753" cy="2406973"/>
          </a:xfrm>
        </p:grpSpPr>
        <p:grpSp>
          <p:nvGrpSpPr>
            <p:cNvPr id="8" name="Google Shape;1294;p37">
              <a:extLst>
                <a:ext uri="{FF2B5EF4-FFF2-40B4-BE49-F238E27FC236}">
                  <a16:creationId xmlns:a16="http://schemas.microsoft.com/office/drawing/2014/main" id="{97B8F777-C1D7-9E22-6E01-A6719D62F561}"/>
                </a:ext>
              </a:extLst>
            </p:cNvPr>
            <p:cNvGrpSpPr/>
            <p:nvPr/>
          </p:nvGrpSpPr>
          <p:grpSpPr>
            <a:xfrm>
              <a:off x="4885950" y="2776703"/>
              <a:ext cx="640855" cy="1196108"/>
              <a:chOff x="1503900" y="2731328"/>
              <a:chExt cx="640855" cy="1196108"/>
            </a:xfrm>
          </p:grpSpPr>
          <p:sp>
            <p:nvSpPr>
              <p:cNvPr id="189" name="Google Shape;1295;p37">
                <a:extLst>
                  <a:ext uri="{FF2B5EF4-FFF2-40B4-BE49-F238E27FC236}">
                    <a16:creationId xmlns:a16="http://schemas.microsoft.com/office/drawing/2014/main" id="{A26E14A3-5725-4B53-B02C-54E9F3570245}"/>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96;p37">
                <a:extLst>
                  <a:ext uri="{FF2B5EF4-FFF2-40B4-BE49-F238E27FC236}">
                    <a16:creationId xmlns:a16="http://schemas.microsoft.com/office/drawing/2014/main" id="{E0A142A0-1E35-3CAC-22A9-B0736D655125}"/>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97;p37">
                <a:extLst>
                  <a:ext uri="{FF2B5EF4-FFF2-40B4-BE49-F238E27FC236}">
                    <a16:creationId xmlns:a16="http://schemas.microsoft.com/office/drawing/2014/main" id="{95E74E2C-8876-0FB2-ABBA-4B0088724C98}"/>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98;p37">
                <a:extLst>
                  <a:ext uri="{FF2B5EF4-FFF2-40B4-BE49-F238E27FC236}">
                    <a16:creationId xmlns:a16="http://schemas.microsoft.com/office/drawing/2014/main" id="{FF9EB3C2-8E26-1C0C-B035-3CA0EC67F2AB}"/>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99;p37">
                <a:extLst>
                  <a:ext uri="{FF2B5EF4-FFF2-40B4-BE49-F238E27FC236}">
                    <a16:creationId xmlns:a16="http://schemas.microsoft.com/office/drawing/2014/main" id="{DD33CF62-8E9E-C067-803C-5BE7BFD17FC9}"/>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300;p37">
              <a:extLst>
                <a:ext uri="{FF2B5EF4-FFF2-40B4-BE49-F238E27FC236}">
                  <a16:creationId xmlns:a16="http://schemas.microsoft.com/office/drawing/2014/main" id="{CA9A9355-1F32-5CD2-A927-4C09FE8C2D3F}"/>
                </a:ext>
              </a:extLst>
            </p:cNvPr>
            <p:cNvGrpSpPr/>
            <p:nvPr/>
          </p:nvGrpSpPr>
          <p:grpSpPr>
            <a:xfrm>
              <a:off x="5344469" y="2363313"/>
              <a:ext cx="862271" cy="1609364"/>
              <a:chOff x="1503900" y="2731328"/>
              <a:chExt cx="640855" cy="1196108"/>
            </a:xfrm>
          </p:grpSpPr>
          <p:sp>
            <p:nvSpPr>
              <p:cNvPr id="184" name="Google Shape;1301;p37">
                <a:extLst>
                  <a:ext uri="{FF2B5EF4-FFF2-40B4-BE49-F238E27FC236}">
                    <a16:creationId xmlns:a16="http://schemas.microsoft.com/office/drawing/2014/main" id="{26C6E0D6-0A58-DBE9-FAF1-756E92AA4797}"/>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02;p37">
                <a:extLst>
                  <a:ext uri="{FF2B5EF4-FFF2-40B4-BE49-F238E27FC236}">
                    <a16:creationId xmlns:a16="http://schemas.microsoft.com/office/drawing/2014/main" id="{A557D86A-B67D-B44B-08D7-751BAD842189}"/>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03;p37">
                <a:extLst>
                  <a:ext uri="{FF2B5EF4-FFF2-40B4-BE49-F238E27FC236}">
                    <a16:creationId xmlns:a16="http://schemas.microsoft.com/office/drawing/2014/main" id="{16F874F5-5F0F-A0AD-2F38-6F487A61E6C8}"/>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04;p37">
                <a:extLst>
                  <a:ext uri="{FF2B5EF4-FFF2-40B4-BE49-F238E27FC236}">
                    <a16:creationId xmlns:a16="http://schemas.microsoft.com/office/drawing/2014/main" id="{6B645E91-1AF8-C158-2EFF-189DB7609107}"/>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05;p37">
                <a:extLst>
                  <a:ext uri="{FF2B5EF4-FFF2-40B4-BE49-F238E27FC236}">
                    <a16:creationId xmlns:a16="http://schemas.microsoft.com/office/drawing/2014/main" id="{79C2B2D9-B7F9-E7FA-6335-4F662C6C2CAE}"/>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06;p37">
              <a:extLst>
                <a:ext uri="{FF2B5EF4-FFF2-40B4-BE49-F238E27FC236}">
                  <a16:creationId xmlns:a16="http://schemas.microsoft.com/office/drawing/2014/main" id="{5356C3D8-8A37-0BF0-0C65-745C94C2217E}"/>
                </a:ext>
              </a:extLst>
            </p:cNvPr>
            <p:cNvGrpSpPr/>
            <p:nvPr/>
          </p:nvGrpSpPr>
          <p:grpSpPr>
            <a:xfrm>
              <a:off x="4372586" y="2985435"/>
              <a:ext cx="529090" cy="987387"/>
              <a:chOff x="1503900" y="2731328"/>
              <a:chExt cx="640855" cy="1196108"/>
            </a:xfrm>
          </p:grpSpPr>
          <p:sp>
            <p:nvSpPr>
              <p:cNvPr id="179" name="Google Shape;1307;p37">
                <a:extLst>
                  <a:ext uri="{FF2B5EF4-FFF2-40B4-BE49-F238E27FC236}">
                    <a16:creationId xmlns:a16="http://schemas.microsoft.com/office/drawing/2014/main" id="{D929DB3D-DDA4-BC2F-9C54-376A82248C98}"/>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08;p37">
                <a:extLst>
                  <a:ext uri="{FF2B5EF4-FFF2-40B4-BE49-F238E27FC236}">
                    <a16:creationId xmlns:a16="http://schemas.microsoft.com/office/drawing/2014/main" id="{55233F5D-80E4-624B-3635-E60BF65F6BB5}"/>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09;p37">
                <a:extLst>
                  <a:ext uri="{FF2B5EF4-FFF2-40B4-BE49-F238E27FC236}">
                    <a16:creationId xmlns:a16="http://schemas.microsoft.com/office/drawing/2014/main" id="{C73339E2-66C7-4D39-5D97-9A859413FACF}"/>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10;p37">
                <a:extLst>
                  <a:ext uri="{FF2B5EF4-FFF2-40B4-BE49-F238E27FC236}">
                    <a16:creationId xmlns:a16="http://schemas.microsoft.com/office/drawing/2014/main" id="{232F241F-3F9B-48E7-4A91-63BAE27251B3}"/>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11;p37">
                <a:extLst>
                  <a:ext uri="{FF2B5EF4-FFF2-40B4-BE49-F238E27FC236}">
                    <a16:creationId xmlns:a16="http://schemas.microsoft.com/office/drawing/2014/main" id="{89E02F5D-BAF8-AAF4-E16B-2C8E875F92BE}"/>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312;p37">
              <a:extLst>
                <a:ext uri="{FF2B5EF4-FFF2-40B4-BE49-F238E27FC236}">
                  <a16:creationId xmlns:a16="http://schemas.microsoft.com/office/drawing/2014/main" id="{6B25701D-B901-3997-E497-474BB01EEB0D}"/>
                </a:ext>
              </a:extLst>
            </p:cNvPr>
            <p:cNvGrpSpPr/>
            <p:nvPr/>
          </p:nvGrpSpPr>
          <p:grpSpPr>
            <a:xfrm>
              <a:off x="3876246" y="3257380"/>
              <a:ext cx="383296" cy="715273"/>
              <a:chOff x="1503900" y="2731328"/>
              <a:chExt cx="640855" cy="1196108"/>
            </a:xfrm>
          </p:grpSpPr>
          <p:sp>
            <p:nvSpPr>
              <p:cNvPr id="174" name="Google Shape;1313;p37">
                <a:extLst>
                  <a:ext uri="{FF2B5EF4-FFF2-40B4-BE49-F238E27FC236}">
                    <a16:creationId xmlns:a16="http://schemas.microsoft.com/office/drawing/2014/main" id="{3720E0F2-11FA-FDF0-168B-E9576D2015E4}"/>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14;p37">
                <a:extLst>
                  <a:ext uri="{FF2B5EF4-FFF2-40B4-BE49-F238E27FC236}">
                    <a16:creationId xmlns:a16="http://schemas.microsoft.com/office/drawing/2014/main" id="{E367F85F-7534-F546-F89F-DE2C2AD62612}"/>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15;p37">
                <a:extLst>
                  <a:ext uri="{FF2B5EF4-FFF2-40B4-BE49-F238E27FC236}">
                    <a16:creationId xmlns:a16="http://schemas.microsoft.com/office/drawing/2014/main" id="{A521F5D0-299C-28B5-A096-1ADA4A5A856D}"/>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16;p37">
                <a:extLst>
                  <a:ext uri="{FF2B5EF4-FFF2-40B4-BE49-F238E27FC236}">
                    <a16:creationId xmlns:a16="http://schemas.microsoft.com/office/drawing/2014/main" id="{1339478D-AC20-6E9B-0797-2521362DE803}"/>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17;p37">
                <a:extLst>
                  <a:ext uri="{FF2B5EF4-FFF2-40B4-BE49-F238E27FC236}">
                    <a16:creationId xmlns:a16="http://schemas.microsoft.com/office/drawing/2014/main" id="{D66EC7A1-AF14-D960-663F-D126194BE287}"/>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18;p37">
              <a:extLst>
                <a:ext uri="{FF2B5EF4-FFF2-40B4-BE49-F238E27FC236}">
                  <a16:creationId xmlns:a16="http://schemas.microsoft.com/office/drawing/2014/main" id="{411CE04F-615F-A8E0-F3F0-AB716D4BE562}"/>
                </a:ext>
              </a:extLst>
            </p:cNvPr>
            <p:cNvGrpSpPr/>
            <p:nvPr/>
          </p:nvGrpSpPr>
          <p:grpSpPr>
            <a:xfrm>
              <a:off x="5847423" y="2116018"/>
              <a:ext cx="994800" cy="1856719"/>
              <a:chOff x="1503900" y="2731328"/>
              <a:chExt cx="640855" cy="1196108"/>
            </a:xfrm>
          </p:grpSpPr>
          <p:sp>
            <p:nvSpPr>
              <p:cNvPr id="169" name="Google Shape;1319;p37">
                <a:extLst>
                  <a:ext uri="{FF2B5EF4-FFF2-40B4-BE49-F238E27FC236}">
                    <a16:creationId xmlns:a16="http://schemas.microsoft.com/office/drawing/2014/main" id="{C99B9452-2745-62FB-33DF-6F1860C6CCC3}"/>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20;p37">
                <a:extLst>
                  <a:ext uri="{FF2B5EF4-FFF2-40B4-BE49-F238E27FC236}">
                    <a16:creationId xmlns:a16="http://schemas.microsoft.com/office/drawing/2014/main" id="{D2477393-2F40-287F-3B0D-73F9E1FDBAC4}"/>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21;p37">
                <a:extLst>
                  <a:ext uri="{FF2B5EF4-FFF2-40B4-BE49-F238E27FC236}">
                    <a16:creationId xmlns:a16="http://schemas.microsoft.com/office/drawing/2014/main" id="{624D38BB-9BD5-E856-8655-EA50EB613610}"/>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22;p37">
                <a:extLst>
                  <a:ext uri="{FF2B5EF4-FFF2-40B4-BE49-F238E27FC236}">
                    <a16:creationId xmlns:a16="http://schemas.microsoft.com/office/drawing/2014/main" id="{E56C4276-4858-D099-8B90-18A8E10B63EC}"/>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23;p37">
                <a:extLst>
                  <a:ext uri="{FF2B5EF4-FFF2-40B4-BE49-F238E27FC236}">
                    <a16:creationId xmlns:a16="http://schemas.microsoft.com/office/drawing/2014/main" id="{44BA4F71-0137-0599-3899-579719FA76FA}"/>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324;p37">
              <a:extLst>
                <a:ext uri="{FF2B5EF4-FFF2-40B4-BE49-F238E27FC236}">
                  <a16:creationId xmlns:a16="http://schemas.microsoft.com/office/drawing/2014/main" id="{B81E94A9-BAEC-FBFC-D46B-76C28829F5BF}"/>
                </a:ext>
              </a:extLst>
            </p:cNvPr>
            <p:cNvGrpSpPr/>
            <p:nvPr/>
          </p:nvGrpSpPr>
          <p:grpSpPr>
            <a:xfrm>
              <a:off x="6331658" y="1760665"/>
              <a:ext cx="1185198" cy="2212083"/>
              <a:chOff x="1503900" y="2731328"/>
              <a:chExt cx="640855" cy="1196108"/>
            </a:xfrm>
          </p:grpSpPr>
          <p:sp>
            <p:nvSpPr>
              <p:cNvPr id="164" name="Google Shape;1325;p37">
                <a:extLst>
                  <a:ext uri="{FF2B5EF4-FFF2-40B4-BE49-F238E27FC236}">
                    <a16:creationId xmlns:a16="http://schemas.microsoft.com/office/drawing/2014/main" id="{2B859938-1E81-1A55-34CF-35ED7E579214}"/>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26;p37">
                <a:extLst>
                  <a:ext uri="{FF2B5EF4-FFF2-40B4-BE49-F238E27FC236}">
                    <a16:creationId xmlns:a16="http://schemas.microsoft.com/office/drawing/2014/main" id="{1195A8D7-789A-4507-958D-FE7359E3F0BC}"/>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27;p37">
                <a:extLst>
                  <a:ext uri="{FF2B5EF4-FFF2-40B4-BE49-F238E27FC236}">
                    <a16:creationId xmlns:a16="http://schemas.microsoft.com/office/drawing/2014/main" id="{2DA2C132-BDEF-209E-A3FB-A62348341286}"/>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28;p37">
                <a:extLst>
                  <a:ext uri="{FF2B5EF4-FFF2-40B4-BE49-F238E27FC236}">
                    <a16:creationId xmlns:a16="http://schemas.microsoft.com/office/drawing/2014/main" id="{E55B8D32-BF3C-AE32-5EB7-E93593D543C9}"/>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29;p37">
                <a:extLst>
                  <a:ext uri="{FF2B5EF4-FFF2-40B4-BE49-F238E27FC236}">
                    <a16:creationId xmlns:a16="http://schemas.microsoft.com/office/drawing/2014/main" id="{13FCAA69-3C87-E09D-E0B6-76145190598E}"/>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30;p37">
              <a:extLst>
                <a:ext uri="{FF2B5EF4-FFF2-40B4-BE49-F238E27FC236}">
                  <a16:creationId xmlns:a16="http://schemas.microsoft.com/office/drawing/2014/main" id="{6745C807-1A9C-A40A-4ADD-052E993E453C}"/>
                </a:ext>
              </a:extLst>
            </p:cNvPr>
            <p:cNvGrpSpPr/>
            <p:nvPr/>
          </p:nvGrpSpPr>
          <p:grpSpPr>
            <a:xfrm>
              <a:off x="6844582" y="1588526"/>
              <a:ext cx="1277417" cy="2384322"/>
              <a:chOff x="1503900" y="2731328"/>
              <a:chExt cx="640855" cy="1196108"/>
            </a:xfrm>
          </p:grpSpPr>
          <p:sp>
            <p:nvSpPr>
              <p:cNvPr id="159" name="Google Shape;1331;p37">
                <a:extLst>
                  <a:ext uri="{FF2B5EF4-FFF2-40B4-BE49-F238E27FC236}">
                    <a16:creationId xmlns:a16="http://schemas.microsoft.com/office/drawing/2014/main" id="{162BA1AB-AF07-848F-4306-FDC663F16747}"/>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32;p37">
                <a:extLst>
                  <a:ext uri="{FF2B5EF4-FFF2-40B4-BE49-F238E27FC236}">
                    <a16:creationId xmlns:a16="http://schemas.microsoft.com/office/drawing/2014/main" id="{5AD026EA-4116-A5B8-DAAD-2CD415F67F1D}"/>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33;p37">
                <a:extLst>
                  <a:ext uri="{FF2B5EF4-FFF2-40B4-BE49-F238E27FC236}">
                    <a16:creationId xmlns:a16="http://schemas.microsoft.com/office/drawing/2014/main" id="{35DD0303-EA50-65EB-B26B-61958C97928F}"/>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34;p37">
                <a:extLst>
                  <a:ext uri="{FF2B5EF4-FFF2-40B4-BE49-F238E27FC236}">
                    <a16:creationId xmlns:a16="http://schemas.microsoft.com/office/drawing/2014/main" id="{B55003F2-C6D2-CF8D-2AA4-A2C266867AD8}"/>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35;p37">
                <a:extLst>
                  <a:ext uri="{FF2B5EF4-FFF2-40B4-BE49-F238E27FC236}">
                    <a16:creationId xmlns:a16="http://schemas.microsoft.com/office/drawing/2014/main" id="{1232EA80-6B87-5681-4118-080721782CC7}"/>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36;p37">
              <a:extLst>
                <a:ext uri="{FF2B5EF4-FFF2-40B4-BE49-F238E27FC236}">
                  <a16:creationId xmlns:a16="http://schemas.microsoft.com/office/drawing/2014/main" id="{ECD004F4-533D-8897-A8AB-A74DB953C61E}"/>
                </a:ext>
              </a:extLst>
            </p:cNvPr>
            <p:cNvGrpSpPr/>
            <p:nvPr/>
          </p:nvGrpSpPr>
          <p:grpSpPr>
            <a:xfrm>
              <a:off x="6539353" y="3715084"/>
              <a:ext cx="671766" cy="280415"/>
              <a:chOff x="1789625" y="3982976"/>
              <a:chExt cx="1347305" cy="562405"/>
            </a:xfrm>
          </p:grpSpPr>
          <p:sp>
            <p:nvSpPr>
              <p:cNvPr id="147" name="Google Shape;1337;p37">
                <a:extLst>
                  <a:ext uri="{FF2B5EF4-FFF2-40B4-BE49-F238E27FC236}">
                    <a16:creationId xmlns:a16="http://schemas.microsoft.com/office/drawing/2014/main" id="{38477D07-4628-1657-264E-3D59FD6B4E76}"/>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38;p37">
                <a:extLst>
                  <a:ext uri="{FF2B5EF4-FFF2-40B4-BE49-F238E27FC236}">
                    <a16:creationId xmlns:a16="http://schemas.microsoft.com/office/drawing/2014/main" id="{0D52A70A-9670-A48B-AC81-EA8F5C4397F9}"/>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39;p37">
                <a:extLst>
                  <a:ext uri="{FF2B5EF4-FFF2-40B4-BE49-F238E27FC236}">
                    <a16:creationId xmlns:a16="http://schemas.microsoft.com/office/drawing/2014/main" id="{6B4774C4-B007-119C-F314-F3784D251770}"/>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40;p37">
                <a:extLst>
                  <a:ext uri="{FF2B5EF4-FFF2-40B4-BE49-F238E27FC236}">
                    <a16:creationId xmlns:a16="http://schemas.microsoft.com/office/drawing/2014/main" id="{04A026B9-57CC-1A48-4F0B-8874F29F8376}"/>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41;p37">
                <a:extLst>
                  <a:ext uri="{FF2B5EF4-FFF2-40B4-BE49-F238E27FC236}">
                    <a16:creationId xmlns:a16="http://schemas.microsoft.com/office/drawing/2014/main" id="{D78D98F3-6F21-7CE4-7007-8DF6AB2004E6}"/>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42;p37">
                <a:extLst>
                  <a:ext uri="{FF2B5EF4-FFF2-40B4-BE49-F238E27FC236}">
                    <a16:creationId xmlns:a16="http://schemas.microsoft.com/office/drawing/2014/main" id="{79BCC364-E591-0194-C85A-603308B6926B}"/>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43;p37">
                <a:extLst>
                  <a:ext uri="{FF2B5EF4-FFF2-40B4-BE49-F238E27FC236}">
                    <a16:creationId xmlns:a16="http://schemas.microsoft.com/office/drawing/2014/main" id="{251676B2-7F39-873E-EF29-4B7792DD0D74}"/>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44;p37">
                <a:extLst>
                  <a:ext uri="{FF2B5EF4-FFF2-40B4-BE49-F238E27FC236}">
                    <a16:creationId xmlns:a16="http://schemas.microsoft.com/office/drawing/2014/main" id="{046B0167-C7A5-C09F-0A25-A7D8C688B2FC}"/>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45;p37">
                <a:extLst>
                  <a:ext uri="{FF2B5EF4-FFF2-40B4-BE49-F238E27FC236}">
                    <a16:creationId xmlns:a16="http://schemas.microsoft.com/office/drawing/2014/main" id="{37CCDDF0-E298-CA9C-836F-05452E02DE51}"/>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46;p37">
                <a:extLst>
                  <a:ext uri="{FF2B5EF4-FFF2-40B4-BE49-F238E27FC236}">
                    <a16:creationId xmlns:a16="http://schemas.microsoft.com/office/drawing/2014/main" id="{4D32E5DB-AF59-0BB6-FDC1-980A3874BD70}"/>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47;p37">
                <a:extLst>
                  <a:ext uri="{FF2B5EF4-FFF2-40B4-BE49-F238E27FC236}">
                    <a16:creationId xmlns:a16="http://schemas.microsoft.com/office/drawing/2014/main" id="{326A3F1A-4956-E799-8C85-170B6D544418}"/>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48;p37">
                <a:extLst>
                  <a:ext uri="{FF2B5EF4-FFF2-40B4-BE49-F238E27FC236}">
                    <a16:creationId xmlns:a16="http://schemas.microsoft.com/office/drawing/2014/main" id="{D18B1609-2BBF-D4D6-56C9-398A5887FD2E}"/>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9;p37">
              <a:extLst>
                <a:ext uri="{FF2B5EF4-FFF2-40B4-BE49-F238E27FC236}">
                  <a16:creationId xmlns:a16="http://schemas.microsoft.com/office/drawing/2014/main" id="{A0498D25-3787-F865-4945-5971C86B36CD}"/>
                </a:ext>
              </a:extLst>
            </p:cNvPr>
            <p:cNvGrpSpPr/>
            <p:nvPr/>
          </p:nvGrpSpPr>
          <p:grpSpPr>
            <a:xfrm>
              <a:off x="5236850" y="3715084"/>
              <a:ext cx="671766" cy="280415"/>
              <a:chOff x="1789625" y="3982976"/>
              <a:chExt cx="1347305" cy="562405"/>
            </a:xfrm>
          </p:grpSpPr>
          <p:sp>
            <p:nvSpPr>
              <p:cNvPr id="135" name="Google Shape;1350;p37">
                <a:extLst>
                  <a:ext uri="{FF2B5EF4-FFF2-40B4-BE49-F238E27FC236}">
                    <a16:creationId xmlns:a16="http://schemas.microsoft.com/office/drawing/2014/main" id="{7F15EF96-B6CF-DB03-53F4-916EF82BA063}"/>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51;p37">
                <a:extLst>
                  <a:ext uri="{FF2B5EF4-FFF2-40B4-BE49-F238E27FC236}">
                    <a16:creationId xmlns:a16="http://schemas.microsoft.com/office/drawing/2014/main" id="{EDE937CD-D611-B6B7-F07D-083DE90685EB}"/>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52;p37">
                <a:extLst>
                  <a:ext uri="{FF2B5EF4-FFF2-40B4-BE49-F238E27FC236}">
                    <a16:creationId xmlns:a16="http://schemas.microsoft.com/office/drawing/2014/main" id="{324270D4-7EF9-6D8E-ADA7-56253B3BDA9A}"/>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53;p37">
                <a:extLst>
                  <a:ext uri="{FF2B5EF4-FFF2-40B4-BE49-F238E27FC236}">
                    <a16:creationId xmlns:a16="http://schemas.microsoft.com/office/drawing/2014/main" id="{46A50A9C-3251-0DE3-03C6-C51B314805E2}"/>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54;p37">
                <a:extLst>
                  <a:ext uri="{FF2B5EF4-FFF2-40B4-BE49-F238E27FC236}">
                    <a16:creationId xmlns:a16="http://schemas.microsoft.com/office/drawing/2014/main" id="{B06D65BF-A900-6F26-0F24-E32904C1779D}"/>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55;p37">
                <a:extLst>
                  <a:ext uri="{FF2B5EF4-FFF2-40B4-BE49-F238E27FC236}">
                    <a16:creationId xmlns:a16="http://schemas.microsoft.com/office/drawing/2014/main" id="{C95484F3-35E0-1E82-A754-15DADBA0AE18}"/>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56;p37">
                <a:extLst>
                  <a:ext uri="{FF2B5EF4-FFF2-40B4-BE49-F238E27FC236}">
                    <a16:creationId xmlns:a16="http://schemas.microsoft.com/office/drawing/2014/main" id="{D7CAE568-423F-CEB1-7869-ABBAE9CD187F}"/>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57;p37">
                <a:extLst>
                  <a:ext uri="{FF2B5EF4-FFF2-40B4-BE49-F238E27FC236}">
                    <a16:creationId xmlns:a16="http://schemas.microsoft.com/office/drawing/2014/main" id="{795DBB52-8549-EF71-0CA2-280E3A1C6E88}"/>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58;p37">
                <a:extLst>
                  <a:ext uri="{FF2B5EF4-FFF2-40B4-BE49-F238E27FC236}">
                    <a16:creationId xmlns:a16="http://schemas.microsoft.com/office/drawing/2014/main" id="{21EDA802-2735-6541-9304-477A61C6AC89}"/>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59;p37">
                <a:extLst>
                  <a:ext uri="{FF2B5EF4-FFF2-40B4-BE49-F238E27FC236}">
                    <a16:creationId xmlns:a16="http://schemas.microsoft.com/office/drawing/2014/main" id="{1287E6F7-3B76-2565-A5B2-5AFB378FFEFC}"/>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60;p37">
                <a:extLst>
                  <a:ext uri="{FF2B5EF4-FFF2-40B4-BE49-F238E27FC236}">
                    <a16:creationId xmlns:a16="http://schemas.microsoft.com/office/drawing/2014/main" id="{C98A2823-5C57-E9E8-FC30-1DF2BEA2B98B}"/>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61;p37">
                <a:extLst>
                  <a:ext uri="{FF2B5EF4-FFF2-40B4-BE49-F238E27FC236}">
                    <a16:creationId xmlns:a16="http://schemas.microsoft.com/office/drawing/2014/main" id="{6CF3EC34-99FF-9F32-080B-EA87FC0A52C2}"/>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62;p37">
              <a:extLst>
                <a:ext uri="{FF2B5EF4-FFF2-40B4-BE49-F238E27FC236}">
                  <a16:creationId xmlns:a16="http://schemas.microsoft.com/office/drawing/2014/main" id="{EEC2057A-506E-D3F4-70D5-C8A1BFD68AC7}"/>
                </a:ext>
              </a:extLst>
            </p:cNvPr>
            <p:cNvGrpSpPr/>
            <p:nvPr/>
          </p:nvGrpSpPr>
          <p:grpSpPr>
            <a:xfrm>
              <a:off x="3937158" y="3715084"/>
              <a:ext cx="671766" cy="280415"/>
              <a:chOff x="1789625" y="3982976"/>
              <a:chExt cx="1347305" cy="562405"/>
            </a:xfrm>
          </p:grpSpPr>
          <p:sp>
            <p:nvSpPr>
              <p:cNvPr id="58" name="Google Shape;1363;p37">
                <a:extLst>
                  <a:ext uri="{FF2B5EF4-FFF2-40B4-BE49-F238E27FC236}">
                    <a16:creationId xmlns:a16="http://schemas.microsoft.com/office/drawing/2014/main" id="{44C02099-009B-A5B3-40B1-9FA80D8E39C5}"/>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4;p37">
                <a:extLst>
                  <a:ext uri="{FF2B5EF4-FFF2-40B4-BE49-F238E27FC236}">
                    <a16:creationId xmlns:a16="http://schemas.microsoft.com/office/drawing/2014/main" id="{22FC8193-774C-61B1-AE7F-B737CF498794}"/>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5;p37">
                <a:extLst>
                  <a:ext uri="{FF2B5EF4-FFF2-40B4-BE49-F238E27FC236}">
                    <a16:creationId xmlns:a16="http://schemas.microsoft.com/office/drawing/2014/main" id="{EB157093-CE87-BFA1-B78F-6AC8A4BC07DC}"/>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6;p37">
                <a:extLst>
                  <a:ext uri="{FF2B5EF4-FFF2-40B4-BE49-F238E27FC236}">
                    <a16:creationId xmlns:a16="http://schemas.microsoft.com/office/drawing/2014/main" id="{B65A57FE-2CBC-F02D-326E-27E159A03A93}"/>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7;p37">
                <a:extLst>
                  <a:ext uri="{FF2B5EF4-FFF2-40B4-BE49-F238E27FC236}">
                    <a16:creationId xmlns:a16="http://schemas.microsoft.com/office/drawing/2014/main" id="{796C3F5C-03CA-3DF7-6173-415BD9D06444}"/>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8;p37">
                <a:extLst>
                  <a:ext uri="{FF2B5EF4-FFF2-40B4-BE49-F238E27FC236}">
                    <a16:creationId xmlns:a16="http://schemas.microsoft.com/office/drawing/2014/main" id="{1C05DAAD-C339-54F2-B3B3-9881E7DE9807}"/>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69;p37">
                <a:extLst>
                  <a:ext uri="{FF2B5EF4-FFF2-40B4-BE49-F238E27FC236}">
                    <a16:creationId xmlns:a16="http://schemas.microsoft.com/office/drawing/2014/main" id="{28A7C819-C750-D2CE-B15B-6BBAC7248B6C}"/>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70;p37">
                <a:extLst>
                  <a:ext uri="{FF2B5EF4-FFF2-40B4-BE49-F238E27FC236}">
                    <a16:creationId xmlns:a16="http://schemas.microsoft.com/office/drawing/2014/main" id="{CFE603BB-3E57-9106-66EE-61A88B215A25}"/>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71;p37">
                <a:extLst>
                  <a:ext uri="{FF2B5EF4-FFF2-40B4-BE49-F238E27FC236}">
                    <a16:creationId xmlns:a16="http://schemas.microsoft.com/office/drawing/2014/main" id="{8DA32AF9-22B8-45D0-D45A-5D2B9FE2F9B7}"/>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72;p37">
                <a:extLst>
                  <a:ext uri="{FF2B5EF4-FFF2-40B4-BE49-F238E27FC236}">
                    <a16:creationId xmlns:a16="http://schemas.microsoft.com/office/drawing/2014/main" id="{81962716-58DC-04E0-40A7-40304697A514}"/>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73;p37">
                <a:extLst>
                  <a:ext uri="{FF2B5EF4-FFF2-40B4-BE49-F238E27FC236}">
                    <a16:creationId xmlns:a16="http://schemas.microsoft.com/office/drawing/2014/main" id="{345591ED-86A3-884A-6AC7-A8D1747B7A69}"/>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74;p37">
                <a:extLst>
                  <a:ext uri="{FF2B5EF4-FFF2-40B4-BE49-F238E27FC236}">
                    <a16:creationId xmlns:a16="http://schemas.microsoft.com/office/drawing/2014/main" id="{14AD8C78-F650-B980-8777-155E86E438B9}"/>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375;p37">
              <a:extLst>
                <a:ext uri="{FF2B5EF4-FFF2-40B4-BE49-F238E27FC236}">
                  <a16:creationId xmlns:a16="http://schemas.microsoft.com/office/drawing/2014/main" id="{FEC3E7F0-F7A0-48B8-F5B9-57E033A24BAF}"/>
                </a:ext>
              </a:extLst>
            </p:cNvPr>
            <p:cNvGrpSpPr/>
            <p:nvPr/>
          </p:nvGrpSpPr>
          <p:grpSpPr>
            <a:xfrm flipH="1">
              <a:off x="4587180" y="3715084"/>
              <a:ext cx="671766" cy="280415"/>
              <a:chOff x="1789625" y="3982976"/>
              <a:chExt cx="1347305" cy="562405"/>
            </a:xfrm>
          </p:grpSpPr>
          <p:sp>
            <p:nvSpPr>
              <p:cNvPr id="46" name="Google Shape;1376;p37">
                <a:extLst>
                  <a:ext uri="{FF2B5EF4-FFF2-40B4-BE49-F238E27FC236}">
                    <a16:creationId xmlns:a16="http://schemas.microsoft.com/office/drawing/2014/main" id="{A0A67375-078F-30CD-D010-75EC833BE861}"/>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7;p37">
                <a:extLst>
                  <a:ext uri="{FF2B5EF4-FFF2-40B4-BE49-F238E27FC236}">
                    <a16:creationId xmlns:a16="http://schemas.microsoft.com/office/drawing/2014/main" id="{040B171B-6756-D466-0135-CE4C0D90D318}"/>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8;p37">
                <a:extLst>
                  <a:ext uri="{FF2B5EF4-FFF2-40B4-BE49-F238E27FC236}">
                    <a16:creationId xmlns:a16="http://schemas.microsoft.com/office/drawing/2014/main" id="{CF428505-A36A-00A3-3A03-D4BA17277432}"/>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9;p37">
                <a:extLst>
                  <a:ext uri="{FF2B5EF4-FFF2-40B4-BE49-F238E27FC236}">
                    <a16:creationId xmlns:a16="http://schemas.microsoft.com/office/drawing/2014/main" id="{041340C5-4408-4847-4E32-AEE857AA0715}"/>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0;p37">
                <a:extLst>
                  <a:ext uri="{FF2B5EF4-FFF2-40B4-BE49-F238E27FC236}">
                    <a16:creationId xmlns:a16="http://schemas.microsoft.com/office/drawing/2014/main" id="{B60E0573-7311-744C-DC26-B8DE6573F060}"/>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1;p37">
                <a:extLst>
                  <a:ext uri="{FF2B5EF4-FFF2-40B4-BE49-F238E27FC236}">
                    <a16:creationId xmlns:a16="http://schemas.microsoft.com/office/drawing/2014/main" id="{3A9C66A9-3E19-9901-3C14-C9F7FB106586}"/>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2;p37">
                <a:extLst>
                  <a:ext uri="{FF2B5EF4-FFF2-40B4-BE49-F238E27FC236}">
                    <a16:creationId xmlns:a16="http://schemas.microsoft.com/office/drawing/2014/main" id="{E6A80094-3A28-76FB-8FA8-3B28F1E628D4}"/>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3;p37">
                <a:extLst>
                  <a:ext uri="{FF2B5EF4-FFF2-40B4-BE49-F238E27FC236}">
                    <a16:creationId xmlns:a16="http://schemas.microsoft.com/office/drawing/2014/main" id="{37F159E0-8EB8-7EE8-7C7E-20F1C5BE3EF1}"/>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4;p37">
                <a:extLst>
                  <a:ext uri="{FF2B5EF4-FFF2-40B4-BE49-F238E27FC236}">
                    <a16:creationId xmlns:a16="http://schemas.microsoft.com/office/drawing/2014/main" id="{CE188520-A948-0248-E784-1D8F2FDA46A7}"/>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5;p37">
                <a:extLst>
                  <a:ext uri="{FF2B5EF4-FFF2-40B4-BE49-F238E27FC236}">
                    <a16:creationId xmlns:a16="http://schemas.microsoft.com/office/drawing/2014/main" id="{BBAE63B9-9E63-5639-0468-C6FABD89CEEC}"/>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6;p37">
                <a:extLst>
                  <a:ext uri="{FF2B5EF4-FFF2-40B4-BE49-F238E27FC236}">
                    <a16:creationId xmlns:a16="http://schemas.microsoft.com/office/drawing/2014/main" id="{935F17F8-735B-4445-53F7-E54375D7154F}"/>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7;p37">
                <a:extLst>
                  <a:ext uri="{FF2B5EF4-FFF2-40B4-BE49-F238E27FC236}">
                    <a16:creationId xmlns:a16="http://schemas.microsoft.com/office/drawing/2014/main" id="{5A3085E2-832D-AC6D-4139-C65D41AC045F}"/>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388;p37">
              <a:extLst>
                <a:ext uri="{FF2B5EF4-FFF2-40B4-BE49-F238E27FC236}">
                  <a16:creationId xmlns:a16="http://schemas.microsoft.com/office/drawing/2014/main" id="{D652F71D-8C90-0C02-4D1B-FE2B11214505}"/>
                </a:ext>
              </a:extLst>
            </p:cNvPr>
            <p:cNvGrpSpPr/>
            <p:nvPr/>
          </p:nvGrpSpPr>
          <p:grpSpPr>
            <a:xfrm flipH="1">
              <a:off x="5886316" y="3715084"/>
              <a:ext cx="671766" cy="280415"/>
              <a:chOff x="1789625" y="3982976"/>
              <a:chExt cx="1347305" cy="562405"/>
            </a:xfrm>
          </p:grpSpPr>
          <p:sp>
            <p:nvSpPr>
              <p:cNvPr id="34" name="Google Shape;1389;p37">
                <a:extLst>
                  <a:ext uri="{FF2B5EF4-FFF2-40B4-BE49-F238E27FC236}">
                    <a16:creationId xmlns:a16="http://schemas.microsoft.com/office/drawing/2014/main" id="{B18F8198-085F-E373-2E96-5B18EC3C5FF3}"/>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0;p37">
                <a:extLst>
                  <a:ext uri="{FF2B5EF4-FFF2-40B4-BE49-F238E27FC236}">
                    <a16:creationId xmlns:a16="http://schemas.microsoft.com/office/drawing/2014/main" id="{B866A200-94F5-0067-910B-9FA073F2CFBA}"/>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1;p37">
                <a:extLst>
                  <a:ext uri="{FF2B5EF4-FFF2-40B4-BE49-F238E27FC236}">
                    <a16:creationId xmlns:a16="http://schemas.microsoft.com/office/drawing/2014/main" id="{916A0796-0F33-E458-60F7-4CBFDD58C448}"/>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2;p37">
                <a:extLst>
                  <a:ext uri="{FF2B5EF4-FFF2-40B4-BE49-F238E27FC236}">
                    <a16:creationId xmlns:a16="http://schemas.microsoft.com/office/drawing/2014/main" id="{181358F9-CACB-53B4-9080-04441342583C}"/>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3;p37">
                <a:extLst>
                  <a:ext uri="{FF2B5EF4-FFF2-40B4-BE49-F238E27FC236}">
                    <a16:creationId xmlns:a16="http://schemas.microsoft.com/office/drawing/2014/main" id="{1AE7BE26-4313-87A8-EFA4-706712B65039}"/>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4;p37">
                <a:extLst>
                  <a:ext uri="{FF2B5EF4-FFF2-40B4-BE49-F238E27FC236}">
                    <a16:creationId xmlns:a16="http://schemas.microsoft.com/office/drawing/2014/main" id="{30AA7D5B-739A-2081-A46F-6A0A28F760B8}"/>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5;p37">
                <a:extLst>
                  <a:ext uri="{FF2B5EF4-FFF2-40B4-BE49-F238E27FC236}">
                    <a16:creationId xmlns:a16="http://schemas.microsoft.com/office/drawing/2014/main" id="{166E328A-2686-FCCB-156C-2A78564CB222}"/>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6;p37">
                <a:extLst>
                  <a:ext uri="{FF2B5EF4-FFF2-40B4-BE49-F238E27FC236}">
                    <a16:creationId xmlns:a16="http://schemas.microsoft.com/office/drawing/2014/main" id="{3BB1429C-9664-B9FC-EDF0-F54502548959}"/>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7;p37">
                <a:extLst>
                  <a:ext uri="{FF2B5EF4-FFF2-40B4-BE49-F238E27FC236}">
                    <a16:creationId xmlns:a16="http://schemas.microsoft.com/office/drawing/2014/main" id="{AC1810D3-84F7-447C-C477-551A22D65337}"/>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8;p37">
                <a:extLst>
                  <a:ext uri="{FF2B5EF4-FFF2-40B4-BE49-F238E27FC236}">
                    <a16:creationId xmlns:a16="http://schemas.microsoft.com/office/drawing/2014/main" id="{643307CA-4824-1567-BC8F-37E86B92F7C7}"/>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9;p37">
                <a:extLst>
                  <a:ext uri="{FF2B5EF4-FFF2-40B4-BE49-F238E27FC236}">
                    <a16:creationId xmlns:a16="http://schemas.microsoft.com/office/drawing/2014/main" id="{45EA1AA7-F396-8848-C020-21567C7190B8}"/>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0;p37">
                <a:extLst>
                  <a:ext uri="{FF2B5EF4-FFF2-40B4-BE49-F238E27FC236}">
                    <a16:creationId xmlns:a16="http://schemas.microsoft.com/office/drawing/2014/main" id="{8100379C-39C2-0BE5-22F9-E875AE84733B}"/>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401;p37">
              <a:extLst>
                <a:ext uri="{FF2B5EF4-FFF2-40B4-BE49-F238E27FC236}">
                  <a16:creationId xmlns:a16="http://schemas.microsoft.com/office/drawing/2014/main" id="{0A410E2E-D631-0E5D-AE81-324C0AE9B3C7}"/>
                </a:ext>
              </a:extLst>
            </p:cNvPr>
            <p:cNvGrpSpPr/>
            <p:nvPr/>
          </p:nvGrpSpPr>
          <p:grpSpPr>
            <a:xfrm flipH="1">
              <a:off x="7185432" y="3715084"/>
              <a:ext cx="671766" cy="280415"/>
              <a:chOff x="1789625" y="3982976"/>
              <a:chExt cx="1347305" cy="562405"/>
            </a:xfrm>
          </p:grpSpPr>
          <p:sp>
            <p:nvSpPr>
              <p:cNvPr id="22" name="Google Shape;1402;p37">
                <a:extLst>
                  <a:ext uri="{FF2B5EF4-FFF2-40B4-BE49-F238E27FC236}">
                    <a16:creationId xmlns:a16="http://schemas.microsoft.com/office/drawing/2014/main" id="{DF3F7578-CACA-92DC-0253-DA3C0C69A59D}"/>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03;p37">
                <a:extLst>
                  <a:ext uri="{FF2B5EF4-FFF2-40B4-BE49-F238E27FC236}">
                    <a16:creationId xmlns:a16="http://schemas.microsoft.com/office/drawing/2014/main" id="{5A10BFCD-A44E-7280-4FAD-1F5F636F1729}"/>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04;p37">
                <a:extLst>
                  <a:ext uri="{FF2B5EF4-FFF2-40B4-BE49-F238E27FC236}">
                    <a16:creationId xmlns:a16="http://schemas.microsoft.com/office/drawing/2014/main" id="{30E35086-EA37-ACA7-A915-4B75B7D50077}"/>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05;p37">
                <a:extLst>
                  <a:ext uri="{FF2B5EF4-FFF2-40B4-BE49-F238E27FC236}">
                    <a16:creationId xmlns:a16="http://schemas.microsoft.com/office/drawing/2014/main" id="{E883B930-ACC6-0FA2-173A-1D80E783C9AB}"/>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06;p37">
                <a:extLst>
                  <a:ext uri="{FF2B5EF4-FFF2-40B4-BE49-F238E27FC236}">
                    <a16:creationId xmlns:a16="http://schemas.microsoft.com/office/drawing/2014/main" id="{4582165D-D546-3BE6-7B81-CFCE5A092616}"/>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07;p37">
                <a:extLst>
                  <a:ext uri="{FF2B5EF4-FFF2-40B4-BE49-F238E27FC236}">
                    <a16:creationId xmlns:a16="http://schemas.microsoft.com/office/drawing/2014/main" id="{28114C74-C973-8EAA-CF03-6B93B549D7EC}"/>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8;p37">
                <a:extLst>
                  <a:ext uri="{FF2B5EF4-FFF2-40B4-BE49-F238E27FC236}">
                    <a16:creationId xmlns:a16="http://schemas.microsoft.com/office/drawing/2014/main" id="{400CF1AA-7745-84A3-64E6-D9B1191E8BCE}"/>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9;p37">
                <a:extLst>
                  <a:ext uri="{FF2B5EF4-FFF2-40B4-BE49-F238E27FC236}">
                    <a16:creationId xmlns:a16="http://schemas.microsoft.com/office/drawing/2014/main" id="{39CB4100-1C36-61A6-3448-1A835378C045}"/>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0;p37">
                <a:extLst>
                  <a:ext uri="{FF2B5EF4-FFF2-40B4-BE49-F238E27FC236}">
                    <a16:creationId xmlns:a16="http://schemas.microsoft.com/office/drawing/2014/main" id="{BB3600B0-1528-541C-9CF9-FE5687226C51}"/>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11;p37">
                <a:extLst>
                  <a:ext uri="{FF2B5EF4-FFF2-40B4-BE49-F238E27FC236}">
                    <a16:creationId xmlns:a16="http://schemas.microsoft.com/office/drawing/2014/main" id="{E488E40A-30B5-C25E-E61E-4A52E53ED59E}"/>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12;p37">
                <a:extLst>
                  <a:ext uri="{FF2B5EF4-FFF2-40B4-BE49-F238E27FC236}">
                    <a16:creationId xmlns:a16="http://schemas.microsoft.com/office/drawing/2014/main" id="{972BFA4F-37FD-FB08-39D9-705006A0D95E}"/>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13;p37">
                <a:extLst>
                  <a:ext uri="{FF2B5EF4-FFF2-40B4-BE49-F238E27FC236}">
                    <a16:creationId xmlns:a16="http://schemas.microsoft.com/office/drawing/2014/main" id="{D9AC29B1-E788-DC69-C93F-4CBFDD7D3387}"/>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Google Shape;132;p28">
            <a:extLst>
              <a:ext uri="{FF2B5EF4-FFF2-40B4-BE49-F238E27FC236}">
                <a16:creationId xmlns:a16="http://schemas.microsoft.com/office/drawing/2014/main" id="{811FA1B2-060F-676E-4A85-96D7002BAA26}"/>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8150494-4354-46B6-A70D-E14FC6947CE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B2107E18-95F9-7508-A42A-2ADADBB418C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4" name="Picture 3">
            <a:extLst>
              <a:ext uri="{FF2B5EF4-FFF2-40B4-BE49-F238E27FC236}">
                <a16:creationId xmlns:a16="http://schemas.microsoft.com/office/drawing/2014/main" id="{4C42B643-6745-1309-3197-BD6BCA5583D9}"/>
              </a:ext>
            </a:extLst>
          </p:cNvPr>
          <p:cNvPicPr>
            <a:picLocks noChangeAspect="1"/>
          </p:cNvPicPr>
          <p:nvPr/>
        </p:nvPicPr>
        <p:blipFill>
          <a:blip r:embed="rId3">
            <a:alphaModFix amt="85000"/>
          </a:blip>
          <a:stretch>
            <a:fillRect/>
          </a:stretch>
        </p:blipFill>
        <p:spPr>
          <a:xfrm>
            <a:off x="18143" y="1439551"/>
            <a:ext cx="9144000" cy="2264399"/>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985A27D1-C03F-1964-E282-FDE2E1D4BE7A}"/>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9050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5164D01E-2538-8F25-6F38-7E3C52B6D24D}"/>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920963AA-4C04-38EC-0E0E-C9E44BB67E97}"/>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C80586F-5B30-5357-D592-3345B7F00558}"/>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19ADBE4D-1D22-5DA7-4B1F-49D1C6E1B59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3" name="Picture 2">
            <a:extLst>
              <a:ext uri="{FF2B5EF4-FFF2-40B4-BE49-F238E27FC236}">
                <a16:creationId xmlns:a16="http://schemas.microsoft.com/office/drawing/2014/main" id="{A7EC8D55-6B51-642A-2EC4-401341C7AC40}"/>
              </a:ext>
            </a:extLst>
          </p:cNvPr>
          <p:cNvPicPr>
            <a:picLocks noChangeAspect="1"/>
          </p:cNvPicPr>
          <p:nvPr/>
        </p:nvPicPr>
        <p:blipFill>
          <a:blip r:embed="rId3"/>
          <a:stretch>
            <a:fillRect/>
          </a:stretch>
        </p:blipFill>
        <p:spPr>
          <a:xfrm>
            <a:off x="134937" y="1439551"/>
            <a:ext cx="4352925" cy="3301782"/>
          </a:xfrm>
          <a:prstGeom prst="rect">
            <a:avLst/>
          </a:prstGeom>
        </p:spPr>
      </p:pic>
      <p:pic>
        <p:nvPicPr>
          <p:cNvPr id="7" name="Picture 6">
            <a:extLst>
              <a:ext uri="{FF2B5EF4-FFF2-40B4-BE49-F238E27FC236}">
                <a16:creationId xmlns:a16="http://schemas.microsoft.com/office/drawing/2014/main" id="{58C27057-2BF3-4DFE-ABEE-59C6777A83E0}"/>
              </a:ext>
            </a:extLst>
          </p:cNvPr>
          <p:cNvPicPr>
            <a:picLocks noChangeAspect="1"/>
          </p:cNvPicPr>
          <p:nvPr/>
        </p:nvPicPr>
        <p:blipFill>
          <a:blip r:embed="rId4"/>
          <a:srcRect t="1348"/>
          <a:stretch/>
        </p:blipFill>
        <p:spPr>
          <a:xfrm>
            <a:off x="4746095" y="1488262"/>
            <a:ext cx="4105275" cy="3253071"/>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31E8350D-6F4E-7641-FF60-EF3B42A91387}"/>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57619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C7DAB33E-AF93-25BF-430C-E74AD6B5E8B5}"/>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B020CFD5-CD08-DDDE-18BD-A7BA35B86FF8}"/>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A53A2DC-4222-7116-06A3-6EC1AA3747B8}"/>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ED25A34A-9591-5352-E9CA-E754E7AF5C12}"/>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4" name="Picture 3">
            <a:extLst>
              <a:ext uri="{FF2B5EF4-FFF2-40B4-BE49-F238E27FC236}">
                <a16:creationId xmlns:a16="http://schemas.microsoft.com/office/drawing/2014/main" id="{B190EA8F-543A-B842-912D-9DA1236B2151}"/>
              </a:ext>
            </a:extLst>
          </p:cNvPr>
          <p:cNvPicPr>
            <a:picLocks noChangeAspect="1"/>
          </p:cNvPicPr>
          <p:nvPr/>
        </p:nvPicPr>
        <p:blipFill>
          <a:blip r:embed="rId3"/>
          <a:stretch>
            <a:fillRect/>
          </a:stretch>
        </p:blipFill>
        <p:spPr>
          <a:xfrm>
            <a:off x="292630" y="1439551"/>
            <a:ext cx="4105275" cy="2996981"/>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80F94D36-9B7F-CFD1-A96B-33F1FAA438FE}"/>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grpSp>
        <p:nvGrpSpPr>
          <p:cNvPr id="8" name="Google Shape;1448;p38">
            <a:extLst>
              <a:ext uri="{FF2B5EF4-FFF2-40B4-BE49-F238E27FC236}">
                <a16:creationId xmlns:a16="http://schemas.microsoft.com/office/drawing/2014/main" id="{05F7DC51-C672-A6BB-55C3-5A0CFECAD34D}"/>
              </a:ext>
            </a:extLst>
          </p:cNvPr>
          <p:cNvGrpSpPr/>
          <p:nvPr/>
        </p:nvGrpSpPr>
        <p:grpSpPr>
          <a:xfrm>
            <a:off x="4148667" y="1349374"/>
            <a:ext cx="4284133" cy="3400426"/>
            <a:chOff x="721175" y="1739125"/>
            <a:chExt cx="2249367" cy="2067097"/>
          </a:xfrm>
        </p:grpSpPr>
        <p:sp>
          <p:nvSpPr>
            <p:cNvPr id="9" name="Google Shape;1449;p38">
              <a:extLst>
                <a:ext uri="{FF2B5EF4-FFF2-40B4-BE49-F238E27FC236}">
                  <a16:creationId xmlns:a16="http://schemas.microsoft.com/office/drawing/2014/main" id="{4396CF93-02A2-4581-32A7-17F8B13836B3}"/>
                </a:ext>
              </a:extLst>
            </p:cNvPr>
            <p:cNvSpPr/>
            <p:nvPr/>
          </p:nvSpPr>
          <p:spPr>
            <a:xfrm>
              <a:off x="721175" y="1815947"/>
              <a:ext cx="2159034" cy="1794888"/>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0;p38">
              <a:extLst>
                <a:ext uri="{FF2B5EF4-FFF2-40B4-BE49-F238E27FC236}">
                  <a16:creationId xmlns:a16="http://schemas.microsoft.com/office/drawing/2014/main" id="{D1FE22DC-57C0-B5F9-1C32-EE68B358DE83}"/>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1;p38">
              <a:extLst>
                <a:ext uri="{FF2B5EF4-FFF2-40B4-BE49-F238E27FC236}">
                  <a16:creationId xmlns:a16="http://schemas.microsoft.com/office/drawing/2014/main" id="{D83EE8D0-D836-FB33-9A56-2D444FDD801B}"/>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2;p38">
              <a:extLst>
                <a:ext uri="{FF2B5EF4-FFF2-40B4-BE49-F238E27FC236}">
                  <a16:creationId xmlns:a16="http://schemas.microsoft.com/office/drawing/2014/main" id="{AC3A53E1-4F72-EF07-6BED-7DC2DB34FCCC}"/>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3;p38">
              <a:extLst>
                <a:ext uri="{FF2B5EF4-FFF2-40B4-BE49-F238E27FC236}">
                  <a16:creationId xmlns:a16="http://schemas.microsoft.com/office/drawing/2014/main" id="{EF36E74C-DEF7-7ED1-42FA-AA61B18A5DD3}"/>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54;p38">
              <a:extLst>
                <a:ext uri="{FF2B5EF4-FFF2-40B4-BE49-F238E27FC236}">
                  <a16:creationId xmlns:a16="http://schemas.microsoft.com/office/drawing/2014/main" id="{30F46D50-B66F-6E20-AD9E-B742E5D3BFBD}"/>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5;p38">
              <a:extLst>
                <a:ext uri="{FF2B5EF4-FFF2-40B4-BE49-F238E27FC236}">
                  <a16:creationId xmlns:a16="http://schemas.microsoft.com/office/drawing/2014/main" id="{FCA10FFE-2ECC-09F6-E59F-5CAC45CC957F}"/>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6;p38">
              <a:extLst>
                <a:ext uri="{FF2B5EF4-FFF2-40B4-BE49-F238E27FC236}">
                  <a16:creationId xmlns:a16="http://schemas.microsoft.com/office/drawing/2014/main" id="{CCC709C7-BE4D-9EAD-C019-BF967D54ACC4}"/>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7;p38">
              <a:extLst>
                <a:ext uri="{FF2B5EF4-FFF2-40B4-BE49-F238E27FC236}">
                  <a16:creationId xmlns:a16="http://schemas.microsoft.com/office/drawing/2014/main" id="{6CAA5802-03B3-635F-B04E-BD8C7130004B}"/>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8;p38">
              <a:extLst>
                <a:ext uri="{FF2B5EF4-FFF2-40B4-BE49-F238E27FC236}">
                  <a16:creationId xmlns:a16="http://schemas.microsoft.com/office/drawing/2014/main" id="{A1EA24D1-F0E9-F914-4A19-8943808D1C1C}"/>
                </a:ext>
              </a:extLst>
            </p:cNvPr>
            <p:cNvSpPr/>
            <p:nvPr/>
          </p:nvSpPr>
          <p:spPr>
            <a:xfrm>
              <a:off x="118530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459;p38">
              <a:extLst>
                <a:ext uri="{FF2B5EF4-FFF2-40B4-BE49-F238E27FC236}">
                  <a16:creationId xmlns:a16="http://schemas.microsoft.com/office/drawing/2014/main" id="{3B0A29D2-7223-1694-4225-33236DAE7B92}"/>
                </a:ext>
              </a:extLst>
            </p:cNvPr>
            <p:cNvGrpSpPr/>
            <p:nvPr/>
          </p:nvGrpSpPr>
          <p:grpSpPr>
            <a:xfrm>
              <a:off x="1042363" y="2259525"/>
              <a:ext cx="433266" cy="911901"/>
              <a:chOff x="2039125" y="1812575"/>
              <a:chExt cx="899825" cy="1893875"/>
            </a:xfrm>
          </p:grpSpPr>
          <p:sp>
            <p:nvSpPr>
              <p:cNvPr id="173" name="Google Shape;1460;p38">
                <a:extLst>
                  <a:ext uri="{FF2B5EF4-FFF2-40B4-BE49-F238E27FC236}">
                    <a16:creationId xmlns:a16="http://schemas.microsoft.com/office/drawing/2014/main" id="{5EC3A37E-6BD9-AC3B-EB6E-6305AC33853C}"/>
                  </a:ext>
                </a:extLst>
              </p:cNvPr>
              <p:cNvSpPr/>
              <p:nvPr/>
            </p:nvSpPr>
            <p:spPr>
              <a:xfrm>
                <a:off x="2337675" y="2071100"/>
                <a:ext cx="45050" cy="190975"/>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61;p38">
                <a:extLst>
                  <a:ext uri="{FF2B5EF4-FFF2-40B4-BE49-F238E27FC236}">
                    <a16:creationId xmlns:a16="http://schemas.microsoft.com/office/drawing/2014/main" id="{40C552BA-BD9A-185B-6274-3CB9A5847EBD}"/>
                  </a:ext>
                </a:extLst>
              </p:cNvPr>
              <p:cNvSpPr/>
              <p:nvPr/>
            </p:nvSpPr>
            <p:spPr>
              <a:xfrm>
                <a:off x="2383550" y="2426350"/>
                <a:ext cx="8350" cy="1280100"/>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62;p38">
                <a:extLst>
                  <a:ext uri="{FF2B5EF4-FFF2-40B4-BE49-F238E27FC236}">
                    <a16:creationId xmlns:a16="http://schemas.microsoft.com/office/drawing/2014/main" id="{94815614-039C-762A-2ADD-23745B3B84AE}"/>
                  </a:ext>
                </a:extLst>
              </p:cNvPr>
              <p:cNvSpPr/>
              <p:nvPr/>
            </p:nvSpPr>
            <p:spPr>
              <a:xfrm>
                <a:off x="2327675" y="2477225"/>
                <a:ext cx="7525" cy="1229225"/>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63;p38">
                <a:extLst>
                  <a:ext uri="{FF2B5EF4-FFF2-40B4-BE49-F238E27FC236}">
                    <a16:creationId xmlns:a16="http://schemas.microsoft.com/office/drawing/2014/main" id="{AAC71810-7D6C-476E-2FF2-5050DB099D6E}"/>
                  </a:ext>
                </a:extLst>
              </p:cNvPr>
              <p:cNvSpPr/>
              <p:nvPr/>
            </p:nvSpPr>
            <p:spPr>
              <a:xfrm>
                <a:off x="2039125" y="1812575"/>
                <a:ext cx="899825" cy="954050"/>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64;p38">
                <a:extLst>
                  <a:ext uri="{FF2B5EF4-FFF2-40B4-BE49-F238E27FC236}">
                    <a16:creationId xmlns:a16="http://schemas.microsoft.com/office/drawing/2014/main" id="{F70F0548-E4A9-114E-7934-D10268224047}"/>
                  </a:ext>
                </a:extLst>
              </p:cNvPr>
              <p:cNvSpPr/>
              <p:nvPr/>
            </p:nvSpPr>
            <p:spPr>
              <a:xfrm>
                <a:off x="2378525" y="2312100"/>
                <a:ext cx="27550" cy="26700"/>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5;p38">
              <a:extLst>
                <a:ext uri="{FF2B5EF4-FFF2-40B4-BE49-F238E27FC236}">
                  <a16:creationId xmlns:a16="http://schemas.microsoft.com/office/drawing/2014/main" id="{A8247FD9-0D66-DC52-163C-567776EDE94C}"/>
                </a:ext>
              </a:extLst>
            </p:cNvPr>
            <p:cNvSpPr/>
            <p:nvPr/>
          </p:nvSpPr>
          <p:spPr>
            <a:xfrm>
              <a:off x="1400531" y="2673084"/>
              <a:ext cx="17274" cy="73489"/>
            </a:xfrm>
            <a:custGeom>
              <a:avLst/>
              <a:gdLst/>
              <a:ahLst/>
              <a:cxnLst/>
              <a:rect l="l" t="t" r="r" b="b"/>
              <a:pathLst>
                <a:path w="1435" h="6105" fill="none" extrusionOk="0">
                  <a:moveTo>
                    <a:pt x="1435" y="6105"/>
                  </a:moveTo>
                  <a:lnTo>
                    <a:pt x="1401" y="934"/>
                  </a:lnTo>
                  <a:cubicBezTo>
                    <a:pt x="1401" y="0"/>
                    <a:pt x="0" y="0"/>
                    <a:pt x="0" y="934"/>
                  </a:cubicBezTo>
                  <a:lnTo>
                    <a:pt x="0"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6;p38">
              <a:extLst>
                <a:ext uri="{FF2B5EF4-FFF2-40B4-BE49-F238E27FC236}">
                  <a16:creationId xmlns:a16="http://schemas.microsoft.com/office/drawing/2014/main" id="{ED26D24E-4EB2-4B0E-1628-BDD8192F0696}"/>
                </a:ext>
              </a:extLst>
            </p:cNvPr>
            <p:cNvSpPr/>
            <p:nvPr/>
          </p:nvSpPr>
          <p:spPr>
            <a:xfrm>
              <a:off x="1399725"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7;p38">
              <a:extLst>
                <a:ext uri="{FF2B5EF4-FFF2-40B4-BE49-F238E27FC236}">
                  <a16:creationId xmlns:a16="http://schemas.microsoft.com/office/drawing/2014/main" id="{CC9490B2-C143-053F-F4FF-5A5E606DD583}"/>
                </a:ext>
              </a:extLst>
            </p:cNvPr>
            <p:cNvSpPr/>
            <p:nvPr/>
          </p:nvSpPr>
          <p:spPr>
            <a:xfrm>
              <a:off x="1418190" y="2809201"/>
              <a:ext cx="2829" cy="487483"/>
            </a:xfrm>
            <a:custGeom>
              <a:avLst/>
              <a:gdLst/>
              <a:ahLst/>
              <a:cxnLst/>
              <a:rect l="l" t="t" r="r" b="b"/>
              <a:pathLst>
                <a:path w="235" h="40497" fill="none" extrusionOk="0">
                  <a:moveTo>
                    <a:pt x="234" y="40496"/>
                  </a:moveTo>
                  <a:lnTo>
                    <a:pt x="1"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8;p38">
              <a:extLst>
                <a:ext uri="{FF2B5EF4-FFF2-40B4-BE49-F238E27FC236}">
                  <a16:creationId xmlns:a16="http://schemas.microsoft.com/office/drawing/2014/main" id="{7CFA3951-3098-0590-AD5F-2D1AC6A50A84}"/>
                </a:ext>
              </a:extLst>
            </p:cNvPr>
            <p:cNvSpPr/>
            <p:nvPr/>
          </p:nvSpPr>
          <p:spPr>
            <a:xfrm>
              <a:off x="1396511" y="2828472"/>
              <a:ext cx="3226" cy="468211"/>
            </a:xfrm>
            <a:custGeom>
              <a:avLst/>
              <a:gdLst/>
              <a:ahLst/>
              <a:cxnLst/>
              <a:rect l="l" t="t" r="r" b="b"/>
              <a:pathLst>
                <a:path w="268" h="38896" fill="none" extrusionOk="0">
                  <a:moveTo>
                    <a:pt x="267" y="1"/>
                  </a:moveTo>
                  <a:lnTo>
                    <a:pt x="1"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9;p38">
              <a:extLst>
                <a:ext uri="{FF2B5EF4-FFF2-40B4-BE49-F238E27FC236}">
                  <a16:creationId xmlns:a16="http://schemas.microsoft.com/office/drawing/2014/main" id="{AC744A56-C89B-16A5-FC75-D2EE88F47ECE}"/>
                </a:ext>
              </a:extLst>
            </p:cNvPr>
            <p:cNvSpPr/>
            <p:nvPr/>
          </p:nvSpPr>
          <p:spPr>
            <a:xfrm>
              <a:off x="1285694" y="2577520"/>
              <a:ext cx="341311" cy="362196"/>
            </a:xfrm>
            <a:custGeom>
              <a:avLst/>
              <a:gdLst/>
              <a:ahLst/>
              <a:cxnLst/>
              <a:rect l="l" t="t" r="r" b="b"/>
              <a:pathLst>
                <a:path w="28354" h="30089" fill="none" extrusionOk="0">
                  <a:moveTo>
                    <a:pt x="27987" y="17646"/>
                  </a:moveTo>
                  <a:lnTo>
                    <a:pt x="13009" y="14444"/>
                  </a:lnTo>
                  <a:lnTo>
                    <a:pt x="12175" y="15578"/>
                  </a:lnTo>
                  <a:lnTo>
                    <a:pt x="11575" y="15545"/>
                  </a:lnTo>
                  <a:lnTo>
                    <a:pt x="5237" y="334"/>
                  </a:lnTo>
                  <a:cubicBezTo>
                    <a:pt x="5170" y="134"/>
                    <a:pt x="4904" y="0"/>
                    <a:pt x="4670" y="100"/>
                  </a:cubicBezTo>
                  <a:cubicBezTo>
                    <a:pt x="4470" y="200"/>
                    <a:pt x="4370" y="434"/>
                    <a:pt x="4403" y="634"/>
                  </a:cubicBezTo>
                  <a:lnTo>
                    <a:pt x="8806" y="15311"/>
                  </a:lnTo>
                  <a:lnTo>
                    <a:pt x="10207" y="15478"/>
                  </a:lnTo>
                  <a:lnTo>
                    <a:pt x="10441" y="16012"/>
                  </a:lnTo>
                  <a:lnTo>
                    <a:pt x="400" y="29054"/>
                  </a:lnTo>
                  <a:cubicBezTo>
                    <a:pt x="0" y="29521"/>
                    <a:pt x="667" y="30089"/>
                    <a:pt x="1067" y="29622"/>
                  </a:cubicBezTo>
                  <a:lnTo>
                    <a:pt x="11642" y="18547"/>
                  </a:lnTo>
                  <a:lnTo>
                    <a:pt x="11075" y="17246"/>
                  </a:lnTo>
                  <a:lnTo>
                    <a:pt x="11442" y="16779"/>
                  </a:lnTo>
                  <a:lnTo>
                    <a:pt x="27853" y="18480"/>
                  </a:lnTo>
                  <a:cubicBezTo>
                    <a:pt x="28087" y="18514"/>
                    <a:pt x="28320" y="18347"/>
                    <a:pt x="28320" y="18113"/>
                  </a:cubicBezTo>
                  <a:cubicBezTo>
                    <a:pt x="28354" y="17880"/>
                    <a:pt x="28220" y="17680"/>
                    <a:pt x="27987"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70;p38">
              <a:extLst>
                <a:ext uri="{FF2B5EF4-FFF2-40B4-BE49-F238E27FC236}">
                  <a16:creationId xmlns:a16="http://schemas.microsoft.com/office/drawing/2014/main" id="{F8119E56-92BB-6D63-27B0-29BFA0FAC06D}"/>
                </a:ext>
              </a:extLst>
            </p:cNvPr>
            <p:cNvSpPr/>
            <p:nvPr/>
          </p:nvSpPr>
          <p:spPr>
            <a:xfrm>
              <a:off x="1414988" y="2765831"/>
              <a:ext cx="11652" cy="11664"/>
            </a:xfrm>
            <a:custGeom>
              <a:avLst/>
              <a:gdLst/>
              <a:ahLst/>
              <a:cxnLst/>
              <a:rect l="l" t="t" r="r" b="b"/>
              <a:pathLst>
                <a:path w="968" h="969" fill="none" extrusionOk="0">
                  <a:moveTo>
                    <a:pt x="967" y="401"/>
                  </a:moveTo>
                  <a:cubicBezTo>
                    <a:pt x="967" y="768"/>
                    <a:pt x="534" y="968"/>
                    <a:pt x="267" y="701"/>
                  </a:cubicBezTo>
                  <a:cubicBezTo>
                    <a:pt x="0" y="435"/>
                    <a:pt x="167" y="1"/>
                    <a:pt x="567" y="1"/>
                  </a:cubicBezTo>
                  <a:cubicBezTo>
                    <a:pt x="767" y="1"/>
                    <a:pt x="967" y="168"/>
                    <a:pt x="967"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1;p38">
              <a:extLst>
                <a:ext uri="{FF2B5EF4-FFF2-40B4-BE49-F238E27FC236}">
                  <a16:creationId xmlns:a16="http://schemas.microsoft.com/office/drawing/2014/main" id="{FE4E9A12-F797-0330-1281-F7571A99EC7E}"/>
                </a:ext>
              </a:extLst>
            </p:cNvPr>
            <p:cNvSpPr/>
            <p:nvPr/>
          </p:nvSpPr>
          <p:spPr>
            <a:xfrm>
              <a:off x="2518796" y="2383985"/>
              <a:ext cx="21704" cy="91954"/>
            </a:xfrm>
            <a:custGeom>
              <a:avLst/>
              <a:gdLst/>
              <a:ahLst/>
              <a:cxnLst/>
              <a:rect l="l" t="t" r="r" b="b"/>
              <a:pathLst>
                <a:path w="1803" h="7639" fill="none" extrusionOk="0">
                  <a:moveTo>
                    <a:pt x="1" y="7639"/>
                  </a:moveTo>
                  <a:lnTo>
                    <a:pt x="34" y="1134"/>
                  </a:lnTo>
                  <a:cubicBezTo>
                    <a:pt x="101" y="0"/>
                    <a:pt x="1735" y="0"/>
                    <a:pt x="1802" y="1134"/>
                  </a:cubicBezTo>
                  <a:lnTo>
                    <a:pt x="1802"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72;p38">
              <a:extLst>
                <a:ext uri="{FF2B5EF4-FFF2-40B4-BE49-F238E27FC236}">
                  <a16:creationId xmlns:a16="http://schemas.microsoft.com/office/drawing/2014/main" id="{C3A80AEA-5DE6-83A0-85B3-D50F71090DEA}"/>
                </a:ext>
              </a:extLst>
            </p:cNvPr>
            <p:cNvSpPr/>
            <p:nvPr/>
          </p:nvSpPr>
          <p:spPr>
            <a:xfrm>
              <a:off x="254128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73;p38">
              <a:extLst>
                <a:ext uri="{FF2B5EF4-FFF2-40B4-BE49-F238E27FC236}">
                  <a16:creationId xmlns:a16="http://schemas.microsoft.com/office/drawing/2014/main" id="{A3D9F2CC-2535-B6FA-8405-F2E0D1EA9989}"/>
                </a:ext>
              </a:extLst>
            </p:cNvPr>
            <p:cNvSpPr/>
            <p:nvPr/>
          </p:nvSpPr>
          <p:spPr>
            <a:xfrm>
              <a:off x="2514379" y="2555034"/>
              <a:ext cx="4033" cy="616368"/>
            </a:xfrm>
            <a:custGeom>
              <a:avLst/>
              <a:gdLst/>
              <a:ahLst/>
              <a:cxnLst/>
              <a:rect l="l" t="t" r="r" b="b"/>
              <a:pathLst>
                <a:path w="335" h="51204" fill="none" extrusionOk="0">
                  <a:moveTo>
                    <a:pt x="1" y="51204"/>
                  </a:moveTo>
                  <a:lnTo>
                    <a:pt x="334"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74;p38">
              <a:extLst>
                <a:ext uri="{FF2B5EF4-FFF2-40B4-BE49-F238E27FC236}">
                  <a16:creationId xmlns:a16="http://schemas.microsoft.com/office/drawing/2014/main" id="{5B72B298-AFC8-0CAA-40E3-5CAD3D7F2E1F}"/>
                </a:ext>
              </a:extLst>
            </p:cNvPr>
            <p:cNvSpPr/>
            <p:nvPr/>
          </p:nvSpPr>
          <p:spPr>
            <a:xfrm>
              <a:off x="2541692" y="2579530"/>
              <a:ext cx="4021" cy="591872"/>
            </a:xfrm>
            <a:custGeom>
              <a:avLst/>
              <a:gdLst/>
              <a:ahLst/>
              <a:cxnLst/>
              <a:rect l="l" t="t" r="r" b="b"/>
              <a:pathLst>
                <a:path w="334" h="49169" fill="none" extrusionOk="0">
                  <a:moveTo>
                    <a:pt x="0" y="0"/>
                  </a:moveTo>
                  <a:lnTo>
                    <a:pt x="334"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75;p38">
              <a:extLst>
                <a:ext uri="{FF2B5EF4-FFF2-40B4-BE49-F238E27FC236}">
                  <a16:creationId xmlns:a16="http://schemas.microsoft.com/office/drawing/2014/main" id="{7A2BC59E-7E57-C2F9-C5A4-74196011A3EA}"/>
                </a:ext>
              </a:extLst>
            </p:cNvPr>
            <p:cNvSpPr/>
            <p:nvPr/>
          </p:nvSpPr>
          <p:spPr>
            <a:xfrm>
              <a:off x="2251782" y="2259508"/>
              <a:ext cx="432459" cy="459375"/>
            </a:xfrm>
            <a:custGeom>
              <a:avLst/>
              <a:gdLst/>
              <a:ahLst/>
              <a:cxnLst/>
              <a:rect l="l" t="t" r="r" b="b"/>
              <a:pathLst>
                <a:path w="35926" h="38162" fill="none" extrusionOk="0">
                  <a:moveTo>
                    <a:pt x="667" y="22517"/>
                  </a:moveTo>
                  <a:lnTo>
                    <a:pt x="19614" y="18447"/>
                  </a:lnTo>
                  <a:lnTo>
                    <a:pt x="20648" y="19915"/>
                  </a:lnTo>
                  <a:lnTo>
                    <a:pt x="21416" y="19848"/>
                  </a:lnTo>
                  <a:lnTo>
                    <a:pt x="29421" y="668"/>
                  </a:lnTo>
                  <a:cubicBezTo>
                    <a:pt x="29688" y="0"/>
                    <a:pt x="30656" y="367"/>
                    <a:pt x="30455" y="1034"/>
                  </a:cubicBezTo>
                  <a:lnTo>
                    <a:pt x="24918" y="19614"/>
                  </a:lnTo>
                  <a:lnTo>
                    <a:pt x="23117" y="19815"/>
                  </a:lnTo>
                  <a:lnTo>
                    <a:pt x="22850" y="20482"/>
                  </a:lnTo>
                  <a:lnTo>
                    <a:pt x="35559" y="36960"/>
                  </a:lnTo>
                  <a:cubicBezTo>
                    <a:pt x="35926" y="37527"/>
                    <a:pt x="35192" y="38161"/>
                    <a:pt x="34725" y="37694"/>
                  </a:cubicBezTo>
                  <a:lnTo>
                    <a:pt x="21349" y="23684"/>
                  </a:lnTo>
                  <a:lnTo>
                    <a:pt x="22049" y="22016"/>
                  </a:lnTo>
                  <a:lnTo>
                    <a:pt x="21582" y="21416"/>
                  </a:lnTo>
                  <a:lnTo>
                    <a:pt x="834" y="23584"/>
                  </a:lnTo>
                  <a:cubicBezTo>
                    <a:pt x="167" y="23651"/>
                    <a:pt x="0" y="22650"/>
                    <a:pt x="667"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6;p38">
              <a:extLst>
                <a:ext uri="{FF2B5EF4-FFF2-40B4-BE49-F238E27FC236}">
                  <a16:creationId xmlns:a16="http://schemas.microsoft.com/office/drawing/2014/main" id="{9B3E7782-F628-B224-CA1B-D67FB66247CE}"/>
                </a:ext>
              </a:extLst>
            </p:cNvPr>
            <p:cNvSpPr/>
            <p:nvPr/>
          </p:nvSpPr>
          <p:spPr>
            <a:xfrm>
              <a:off x="2507963" y="2500024"/>
              <a:ext cx="12856" cy="12856"/>
            </a:xfrm>
            <a:custGeom>
              <a:avLst/>
              <a:gdLst/>
              <a:ahLst/>
              <a:cxnLst/>
              <a:rect l="l" t="t" r="r" b="b"/>
              <a:pathLst>
                <a:path w="1068" h="1068" fill="none" extrusionOk="0">
                  <a:moveTo>
                    <a:pt x="1068" y="534"/>
                  </a:moveTo>
                  <a:cubicBezTo>
                    <a:pt x="1068" y="834"/>
                    <a:pt x="834" y="1068"/>
                    <a:pt x="534" y="1068"/>
                  </a:cubicBezTo>
                  <a:cubicBezTo>
                    <a:pt x="234" y="1068"/>
                    <a:pt x="0" y="834"/>
                    <a:pt x="0" y="534"/>
                  </a:cubicBezTo>
                  <a:cubicBezTo>
                    <a:pt x="0" y="234"/>
                    <a:pt x="234" y="0"/>
                    <a:pt x="534" y="0"/>
                  </a:cubicBezTo>
                  <a:cubicBezTo>
                    <a:pt x="834" y="0"/>
                    <a:pt x="1068" y="234"/>
                    <a:pt x="1068"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7;p38">
              <a:extLst>
                <a:ext uri="{FF2B5EF4-FFF2-40B4-BE49-F238E27FC236}">
                  <a16:creationId xmlns:a16="http://schemas.microsoft.com/office/drawing/2014/main" id="{7398D960-94C5-828A-4893-D3C3146CC9B7}"/>
                </a:ext>
              </a:extLst>
            </p:cNvPr>
            <p:cNvSpPr/>
            <p:nvPr/>
          </p:nvSpPr>
          <p:spPr>
            <a:xfrm>
              <a:off x="2308804" y="2673084"/>
              <a:ext cx="17274" cy="73489"/>
            </a:xfrm>
            <a:custGeom>
              <a:avLst/>
              <a:gdLst/>
              <a:ahLst/>
              <a:cxnLst/>
              <a:rect l="l" t="t" r="r" b="b"/>
              <a:pathLst>
                <a:path w="1435" h="6105" fill="none" extrusionOk="0">
                  <a:moveTo>
                    <a:pt x="0" y="6105"/>
                  </a:moveTo>
                  <a:lnTo>
                    <a:pt x="33" y="934"/>
                  </a:lnTo>
                  <a:cubicBezTo>
                    <a:pt x="33" y="0"/>
                    <a:pt x="1434" y="0"/>
                    <a:pt x="1434" y="934"/>
                  </a:cubicBezTo>
                  <a:lnTo>
                    <a:pt x="1434"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8;p38">
              <a:extLst>
                <a:ext uri="{FF2B5EF4-FFF2-40B4-BE49-F238E27FC236}">
                  <a16:creationId xmlns:a16="http://schemas.microsoft.com/office/drawing/2014/main" id="{AC905F3C-B080-44EE-18DB-CC2291216CC8}"/>
                </a:ext>
              </a:extLst>
            </p:cNvPr>
            <p:cNvSpPr/>
            <p:nvPr/>
          </p:nvSpPr>
          <p:spPr>
            <a:xfrm>
              <a:off x="2326872"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9;p38">
              <a:extLst>
                <a:ext uri="{FF2B5EF4-FFF2-40B4-BE49-F238E27FC236}">
                  <a16:creationId xmlns:a16="http://schemas.microsoft.com/office/drawing/2014/main" id="{8DD2E1CA-9B75-38CC-3A9C-FBB0A4BFD43F}"/>
                </a:ext>
              </a:extLst>
            </p:cNvPr>
            <p:cNvSpPr/>
            <p:nvPr/>
          </p:nvSpPr>
          <p:spPr>
            <a:xfrm>
              <a:off x="2305180" y="2809201"/>
              <a:ext cx="3226" cy="487483"/>
            </a:xfrm>
            <a:custGeom>
              <a:avLst/>
              <a:gdLst/>
              <a:ahLst/>
              <a:cxnLst/>
              <a:rect l="l" t="t" r="r" b="b"/>
              <a:pathLst>
                <a:path w="268" h="40497" fill="none" extrusionOk="0">
                  <a:moveTo>
                    <a:pt x="1" y="40496"/>
                  </a:moveTo>
                  <a:lnTo>
                    <a:pt x="268"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0;p38">
              <a:extLst>
                <a:ext uri="{FF2B5EF4-FFF2-40B4-BE49-F238E27FC236}">
                  <a16:creationId xmlns:a16="http://schemas.microsoft.com/office/drawing/2014/main" id="{21A37284-5B64-1A19-6094-A4AD5F62BAF9}"/>
                </a:ext>
              </a:extLst>
            </p:cNvPr>
            <p:cNvSpPr/>
            <p:nvPr/>
          </p:nvSpPr>
          <p:spPr>
            <a:xfrm>
              <a:off x="2326872" y="2828472"/>
              <a:ext cx="3214" cy="468211"/>
            </a:xfrm>
            <a:custGeom>
              <a:avLst/>
              <a:gdLst/>
              <a:ahLst/>
              <a:cxnLst/>
              <a:rect l="l" t="t" r="r" b="b"/>
              <a:pathLst>
                <a:path w="267" h="38896" fill="none" extrusionOk="0">
                  <a:moveTo>
                    <a:pt x="0" y="1"/>
                  </a:moveTo>
                  <a:lnTo>
                    <a:pt x="267"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1;p38">
              <a:extLst>
                <a:ext uri="{FF2B5EF4-FFF2-40B4-BE49-F238E27FC236}">
                  <a16:creationId xmlns:a16="http://schemas.microsoft.com/office/drawing/2014/main" id="{76DD0F91-D3FA-0AFD-B2EC-02801AD0B82F}"/>
                </a:ext>
              </a:extLst>
            </p:cNvPr>
            <p:cNvSpPr/>
            <p:nvPr/>
          </p:nvSpPr>
          <p:spPr>
            <a:xfrm>
              <a:off x="2099593" y="2577520"/>
              <a:ext cx="341323" cy="362196"/>
            </a:xfrm>
            <a:custGeom>
              <a:avLst/>
              <a:gdLst/>
              <a:ahLst/>
              <a:cxnLst/>
              <a:rect l="l" t="t" r="r" b="b"/>
              <a:pathLst>
                <a:path w="28355" h="30089" fill="none" extrusionOk="0">
                  <a:moveTo>
                    <a:pt x="368" y="17646"/>
                  </a:moveTo>
                  <a:lnTo>
                    <a:pt x="15345" y="14444"/>
                  </a:lnTo>
                  <a:lnTo>
                    <a:pt x="16179" y="15578"/>
                  </a:lnTo>
                  <a:lnTo>
                    <a:pt x="16780" y="15545"/>
                  </a:lnTo>
                  <a:lnTo>
                    <a:pt x="23117" y="334"/>
                  </a:lnTo>
                  <a:cubicBezTo>
                    <a:pt x="23184" y="134"/>
                    <a:pt x="23451" y="0"/>
                    <a:pt x="23685" y="100"/>
                  </a:cubicBezTo>
                  <a:cubicBezTo>
                    <a:pt x="23885" y="200"/>
                    <a:pt x="23985" y="434"/>
                    <a:pt x="23951" y="634"/>
                  </a:cubicBezTo>
                  <a:lnTo>
                    <a:pt x="19548" y="15311"/>
                  </a:lnTo>
                  <a:lnTo>
                    <a:pt x="18147" y="15478"/>
                  </a:lnTo>
                  <a:lnTo>
                    <a:pt x="17914" y="16012"/>
                  </a:lnTo>
                  <a:lnTo>
                    <a:pt x="27954" y="29054"/>
                  </a:lnTo>
                  <a:cubicBezTo>
                    <a:pt x="28355" y="29521"/>
                    <a:pt x="27687" y="30089"/>
                    <a:pt x="27287" y="29622"/>
                  </a:cubicBezTo>
                  <a:lnTo>
                    <a:pt x="16713" y="18547"/>
                  </a:lnTo>
                  <a:lnTo>
                    <a:pt x="17280" y="17246"/>
                  </a:lnTo>
                  <a:lnTo>
                    <a:pt x="16913" y="16779"/>
                  </a:lnTo>
                  <a:lnTo>
                    <a:pt x="501" y="18480"/>
                  </a:lnTo>
                  <a:cubicBezTo>
                    <a:pt x="268" y="18514"/>
                    <a:pt x="34" y="18347"/>
                    <a:pt x="34" y="18113"/>
                  </a:cubicBezTo>
                  <a:cubicBezTo>
                    <a:pt x="1" y="17880"/>
                    <a:pt x="134" y="17680"/>
                    <a:pt x="368"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2;p38">
              <a:extLst>
                <a:ext uri="{FF2B5EF4-FFF2-40B4-BE49-F238E27FC236}">
                  <a16:creationId xmlns:a16="http://schemas.microsoft.com/office/drawing/2014/main" id="{E5A1435A-2626-2C38-A7A9-28F158C05F89}"/>
                </a:ext>
              </a:extLst>
            </p:cNvPr>
            <p:cNvSpPr/>
            <p:nvPr/>
          </p:nvSpPr>
          <p:spPr>
            <a:xfrm>
              <a:off x="2300365" y="2765831"/>
              <a:ext cx="11652" cy="11664"/>
            </a:xfrm>
            <a:custGeom>
              <a:avLst/>
              <a:gdLst/>
              <a:ahLst/>
              <a:cxnLst/>
              <a:rect l="l" t="t" r="r" b="b"/>
              <a:pathLst>
                <a:path w="968" h="969" fill="none" extrusionOk="0">
                  <a:moveTo>
                    <a:pt x="1" y="401"/>
                  </a:moveTo>
                  <a:cubicBezTo>
                    <a:pt x="1" y="768"/>
                    <a:pt x="434" y="968"/>
                    <a:pt x="701" y="701"/>
                  </a:cubicBezTo>
                  <a:cubicBezTo>
                    <a:pt x="968" y="435"/>
                    <a:pt x="768" y="1"/>
                    <a:pt x="401" y="1"/>
                  </a:cubicBezTo>
                  <a:cubicBezTo>
                    <a:pt x="167" y="1"/>
                    <a:pt x="1" y="168"/>
                    <a:pt x="1"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3;p38">
              <a:extLst>
                <a:ext uri="{FF2B5EF4-FFF2-40B4-BE49-F238E27FC236}">
                  <a16:creationId xmlns:a16="http://schemas.microsoft.com/office/drawing/2014/main" id="{ACBF15C4-E6A2-6890-A44C-C3FD11FD3E07}"/>
                </a:ext>
              </a:extLst>
            </p:cNvPr>
            <p:cNvSpPr/>
            <p:nvPr/>
          </p:nvSpPr>
          <p:spPr>
            <a:xfrm>
              <a:off x="788585" y="2651802"/>
              <a:ext cx="807102" cy="1048021"/>
            </a:xfrm>
            <a:custGeom>
              <a:avLst/>
              <a:gdLst/>
              <a:ahLst/>
              <a:cxnLst/>
              <a:rect l="l" t="t" r="r" b="b"/>
              <a:pathLst>
                <a:path w="67049" h="87063" extrusionOk="0">
                  <a:moveTo>
                    <a:pt x="9241" y="0"/>
                  </a:moveTo>
                  <a:lnTo>
                    <a:pt x="1" y="37060"/>
                  </a:ln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4;p38">
              <a:extLst>
                <a:ext uri="{FF2B5EF4-FFF2-40B4-BE49-F238E27FC236}">
                  <a16:creationId xmlns:a16="http://schemas.microsoft.com/office/drawing/2014/main" id="{6CCCD83E-ECDF-FA37-B0BB-1C44F4957441}"/>
                </a:ext>
              </a:extLst>
            </p:cNvPr>
            <p:cNvSpPr/>
            <p:nvPr/>
          </p:nvSpPr>
          <p:spPr>
            <a:xfrm>
              <a:off x="1280470" y="3256902"/>
              <a:ext cx="130511" cy="74705"/>
            </a:xfrm>
            <a:custGeom>
              <a:avLst/>
              <a:gdLst/>
              <a:ahLst/>
              <a:cxnLst/>
              <a:rect l="l" t="t" r="r" b="b"/>
              <a:pathLst>
                <a:path w="10842" h="6206" fill="none" extrusionOk="0">
                  <a:moveTo>
                    <a:pt x="0" y="1"/>
                  </a:moveTo>
                  <a:cubicBezTo>
                    <a:pt x="0" y="1"/>
                    <a:pt x="6939" y="6005"/>
                    <a:pt x="1084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85;p38">
              <a:extLst>
                <a:ext uri="{FF2B5EF4-FFF2-40B4-BE49-F238E27FC236}">
                  <a16:creationId xmlns:a16="http://schemas.microsoft.com/office/drawing/2014/main" id="{01E98AC2-23FB-3A54-C68D-03BAA30EA16F}"/>
                </a:ext>
              </a:extLst>
            </p:cNvPr>
            <p:cNvSpPr/>
            <p:nvPr/>
          </p:nvSpPr>
          <p:spPr>
            <a:xfrm>
              <a:off x="1035135" y="3340826"/>
              <a:ext cx="178697" cy="77907"/>
            </a:xfrm>
            <a:custGeom>
              <a:avLst/>
              <a:gdLst/>
              <a:ahLst/>
              <a:cxnLst/>
              <a:rect l="l" t="t" r="r" b="b"/>
              <a:pathLst>
                <a:path w="14845" h="6472" fill="none" extrusionOk="0">
                  <a:moveTo>
                    <a:pt x="0" y="0"/>
                  </a:moveTo>
                  <a:cubicBezTo>
                    <a:pt x="4937" y="2402"/>
                    <a:pt x="12209" y="5104"/>
                    <a:pt x="14844" y="64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86;p38">
              <a:extLst>
                <a:ext uri="{FF2B5EF4-FFF2-40B4-BE49-F238E27FC236}">
                  <a16:creationId xmlns:a16="http://schemas.microsoft.com/office/drawing/2014/main" id="{591C3A85-75A6-3481-3499-E94688BB55C6}"/>
                </a:ext>
              </a:extLst>
            </p:cNvPr>
            <p:cNvSpPr/>
            <p:nvPr/>
          </p:nvSpPr>
          <p:spPr>
            <a:xfrm>
              <a:off x="1263606" y="3000328"/>
              <a:ext cx="57034" cy="95578"/>
            </a:xfrm>
            <a:custGeom>
              <a:avLst/>
              <a:gdLst/>
              <a:ahLst/>
              <a:cxnLst/>
              <a:rect l="l" t="t" r="r" b="b"/>
              <a:pathLst>
                <a:path w="4738" h="7940" fill="none" extrusionOk="0">
                  <a:moveTo>
                    <a:pt x="0" y="0"/>
                  </a:moveTo>
                  <a:cubicBezTo>
                    <a:pt x="1335" y="2769"/>
                    <a:pt x="2936" y="5438"/>
                    <a:pt x="4737" y="79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87;p38">
              <a:extLst>
                <a:ext uri="{FF2B5EF4-FFF2-40B4-BE49-F238E27FC236}">
                  <a16:creationId xmlns:a16="http://schemas.microsoft.com/office/drawing/2014/main" id="{DE14C425-433E-D391-D8A2-B32599CAE13B}"/>
                </a:ext>
              </a:extLst>
            </p:cNvPr>
            <p:cNvSpPr/>
            <p:nvPr/>
          </p:nvSpPr>
          <p:spPr>
            <a:xfrm>
              <a:off x="788585" y="2651802"/>
              <a:ext cx="807102" cy="1048021"/>
            </a:xfrm>
            <a:custGeom>
              <a:avLst/>
              <a:gdLst/>
              <a:ahLst/>
              <a:cxnLst/>
              <a:rect l="l" t="t" r="r" b="b"/>
              <a:pathLst>
                <a:path w="67049" h="87063" fill="none" extrusionOk="0">
                  <a:moveTo>
                    <a:pt x="1" y="37060"/>
                  </a:move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88;p38">
              <a:extLst>
                <a:ext uri="{FF2B5EF4-FFF2-40B4-BE49-F238E27FC236}">
                  <a16:creationId xmlns:a16="http://schemas.microsoft.com/office/drawing/2014/main" id="{AFDCDC77-AB38-EE18-EE8A-554CA51619CD}"/>
                </a:ext>
              </a:extLst>
            </p:cNvPr>
            <p:cNvSpPr/>
            <p:nvPr/>
          </p:nvSpPr>
          <p:spPr>
            <a:xfrm>
              <a:off x="2163440" y="2611248"/>
              <a:ext cx="807102" cy="1048430"/>
            </a:xfrm>
            <a:custGeom>
              <a:avLst/>
              <a:gdLst/>
              <a:ahLst/>
              <a:cxnLst/>
              <a:rect l="l" t="t" r="r" b="b"/>
              <a:pathLst>
                <a:path w="67049" h="87097" extrusionOk="0">
                  <a:moveTo>
                    <a:pt x="57809" y="0"/>
                  </a:moveTo>
                  <a:cubicBezTo>
                    <a:pt x="57809" y="0"/>
                    <a:pt x="42831" y="4870"/>
                    <a:pt x="28554" y="27353"/>
                  </a:cubicBezTo>
                  <a:cubicBezTo>
                    <a:pt x="22784" y="36460"/>
                    <a:pt x="16980" y="42030"/>
                    <a:pt x="12176" y="45466"/>
                  </a:cubicBezTo>
                  <a:cubicBezTo>
                    <a:pt x="5071" y="50537"/>
                    <a:pt x="1" y="50903"/>
                    <a:pt x="1" y="50903"/>
                  </a:cubicBezTo>
                  <a:lnTo>
                    <a:pt x="11376" y="87096"/>
                  </a:lnTo>
                  <a:cubicBezTo>
                    <a:pt x="11376" y="87096"/>
                    <a:pt x="23718" y="69550"/>
                    <a:pt x="43232" y="59009"/>
                  </a:cubicBezTo>
                  <a:cubicBezTo>
                    <a:pt x="54273" y="53038"/>
                    <a:pt x="60444" y="46801"/>
                    <a:pt x="63713" y="42531"/>
                  </a:cubicBezTo>
                  <a:cubicBezTo>
                    <a:pt x="66248" y="39228"/>
                    <a:pt x="67049" y="37094"/>
                    <a:pt x="67049" y="37094"/>
                  </a:cubicBezTo>
                  <a:lnTo>
                    <a:pt x="57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89;p38">
              <a:extLst>
                <a:ext uri="{FF2B5EF4-FFF2-40B4-BE49-F238E27FC236}">
                  <a16:creationId xmlns:a16="http://schemas.microsoft.com/office/drawing/2014/main" id="{CD778D02-3A31-A23A-E6A5-9F9A2B98EAAA}"/>
                </a:ext>
              </a:extLst>
            </p:cNvPr>
            <p:cNvSpPr/>
            <p:nvPr/>
          </p:nvSpPr>
          <p:spPr>
            <a:xfrm>
              <a:off x="2246161" y="3141670"/>
              <a:ext cx="146171" cy="108025"/>
            </a:xfrm>
            <a:custGeom>
              <a:avLst/>
              <a:gdLst/>
              <a:ahLst/>
              <a:cxnLst/>
              <a:rect l="l" t="t" r="r" b="b"/>
              <a:pathLst>
                <a:path w="12143" h="8974" fill="none" extrusionOk="0">
                  <a:moveTo>
                    <a:pt x="12142" y="0"/>
                  </a:moveTo>
                  <a:cubicBezTo>
                    <a:pt x="12142" y="0"/>
                    <a:pt x="8773" y="5504"/>
                    <a:pt x="0" y="89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90;p38">
              <a:extLst>
                <a:ext uri="{FF2B5EF4-FFF2-40B4-BE49-F238E27FC236}">
                  <a16:creationId xmlns:a16="http://schemas.microsoft.com/office/drawing/2014/main" id="{26755A39-795A-31A9-08B0-FA512A3D7257}"/>
                </a:ext>
              </a:extLst>
            </p:cNvPr>
            <p:cNvSpPr/>
            <p:nvPr/>
          </p:nvSpPr>
          <p:spPr>
            <a:xfrm>
              <a:off x="2556149" y="3311106"/>
              <a:ext cx="152997" cy="59850"/>
            </a:xfrm>
            <a:custGeom>
              <a:avLst/>
              <a:gdLst/>
              <a:ahLst/>
              <a:cxnLst/>
              <a:rect l="l" t="t" r="r" b="b"/>
              <a:pathLst>
                <a:path w="12710" h="4972" fill="none" extrusionOk="0">
                  <a:moveTo>
                    <a:pt x="12709" y="1"/>
                  </a:moveTo>
                  <a:cubicBezTo>
                    <a:pt x="10641" y="868"/>
                    <a:pt x="1968" y="3570"/>
                    <a:pt x="0" y="49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91;p38">
              <a:extLst>
                <a:ext uri="{FF2B5EF4-FFF2-40B4-BE49-F238E27FC236}">
                  <a16:creationId xmlns:a16="http://schemas.microsoft.com/office/drawing/2014/main" id="{25A638DC-F997-2C3F-5747-D2473C2A8392}"/>
                </a:ext>
              </a:extLst>
            </p:cNvPr>
            <p:cNvSpPr/>
            <p:nvPr/>
          </p:nvSpPr>
          <p:spPr>
            <a:xfrm>
              <a:off x="2508757" y="2853365"/>
              <a:ext cx="58237" cy="136939"/>
            </a:xfrm>
            <a:custGeom>
              <a:avLst/>
              <a:gdLst/>
              <a:ahLst/>
              <a:cxnLst/>
              <a:rect l="l" t="t" r="r" b="b"/>
              <a:pathLst>
                <a:path w="4838" h="11376" fill="none" extrusionOk="0">
                  <a:moveTo>
                    <a:pt x="1" y="11376"/>
                  </a:moveTo>
                  <a:cubicBezTo>
                    <a:pt x="1" y="11376"/>
                    <a:pt x="1969" y="4304"/>
                    <a:pt x="4838"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92;p38">
              <a:extLst>
                <a:ext uri="{FF2B5EF4-FFF2-40B4-BE49-F238E27FC236}">
                  <a16:creationId xmlns:a16="http://schemas.microsoft.com/office/drawing/2014/main" id="{0C47F292-3638-2995-0451-E1693B858BF8}"/>
                </a:ext>
              </a:extLst>
            </p:cNvPr>
            <p:cNvSpPr/>
            <p:nvPr/>
          </p:nvSpPr>
          <p:spPr>
            <a:xfrm>
              <a:off x="2163440" y="2611248"/>
              <a:ext cx="807102" cy="1048430"/>
            </a:xfrm>
            <a:custGeom>
              <a:avLst/>
              <a:gdLst/>
              <a:ahLst/>
              <a:cxnLst/>
              <a:rect l="l" t="t" r="r" b="b"/>
              <a:pathLst>
                <a:path w="67049" h="87097" fill="none" extrusionOk="0">
                  <a:moveTo>
                    <a:pt x="67049" y="37094"/>
                  </a:moveTo>
                  <a:cubicBezTo>
                    <a:pt x="67049" y="37094"/>
                    <a:pt x="66248" y="39228"/>
                    <a:pt x="63713" y="42531"/>
                  </a:cubicBezTo>
                  <a:cubicBezTo>
                    <a:pt x="60444" y="46801"/>
                    <a:pt x="54273" y="53038"/>
                    <a:pt x="43232" y="59009"/>
                  </a:cubicBezTo>
                  <a:cubicBezTo>
                    <a:pt x="23718" y="69550"/>
                    <a:pt x="11376" y="87096"/>
                    <a:pt x="11376" y="87096"/>
                  </a:cubicBezTo>
                  <a:lnTo>
                    <a:pt x="1" y="50903"/>
                  </a:lnTo>
                  <a:cubicBezTo>
                    <a:pt x="1" y="50903"/>
                    <a:pt x="5071" y="50537"/>
                    <a:pt x="12176" y="45466"/>
                  </a:cubicBezTo>
                  <a:cubicBezTo>
                    <a:pt x="16980" y="42030"/>
                    <a:pt x="22784" y="36460"/>
                    <a:pt x="28554" y="27353"/>
                  </a:cubicBezTo>
                  <a:cubicBezTo>
                    <a:pt x="42831" y="4870"/>
                    <a:pt x="57809" y="0"/>
                    <a:pt x="578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93;p38">
              <a:extLst>
                <a:ext uri="{FF2B5EF4-FFF2-40B4-BE49-F238E27FC236}">
                  <a16:creationId xmlns:a16="http://schemas.microsoft.com/office/drawing/2014/main" id="{DD5A6A2B-8F09-BEE0-84CB-0A0409F8BAE6}"/>
                </a:ext>
              </a:extLst>
            </p:cNvPr>
            <p:cNvSpPr/>
            <p:nvPr/>
          </p:nvSpPr>
          <p:spPr>
            <a:xfrm>
              <a:off x="1279664" y="3204649"/>
              <a:ext cx="427247" cy="319511"/>
            </a:xfrm>
            <a:custGeom>
              <a:avLst/>
              <a:gdLst/>
              <a:ahLst/>
              <a:cxnLst/>
              <a:rect l="l" t="t" r="r" b="b"/>
              <a:pathLst>
                <a:path w="35493" h="26543" extrusionOk="0">
                  <a:moveTo>
                    <a:pt x="18423" y="0"/>
                  </a:moveTo>
                  <a:cubicBezTo>
                    <a:pt x="17771" y="0"/>
                    <a:pt x="17170" y="42"/>
                    <a:pt x="16646" y="139"/>
                  </a:cubicBezTo>
                  <a:cubicBezTo>
                    <a:pt x="12443" y="906"/>
                    <a:pt x="10742" y="3474"/>
                    <a:pt x="10742" y="3474"/>
                  </a:cubicBezTo>
                  <a:cubicBezTo>
                    <a:pt x="10742" y="3474"/>
                    <a:pt x="3103" y="6877"/>
                    <a:pt x="1802" y="7944"/>
                  </a:cubicBezTo>
                  <a:cubicBezTo>
                    <a:pt x="1735" y="7978"/>
                    <a:pt x="1669" y="8044"/>
                    <a:pt x="1635" y="8111"/>
                  </a:cubicBezTo>
                  <a:cubicBezTo>
                    <a:pt x="401" y="9445"/>
                    <a:pt x="1" y="14282"/>
                    <a:pt x="67" y="15450"/>
                  </a:cubicBezTo>
                  <a:cubicBezTo>
                    <a:pt x="167" y="16617"/>
                    <a:pt x="2169" y="19486"/>
                    <a:pt x="2169" y="19486"/>
                  </a:cubicBezTo>
                  <a:cubicBezTo>
                    <a:pt x="1969" y="21054"/>
                    <a:pt x="2002" y="22621"/>
                    <a:pt x="2236" y="24189"/>
                  </a:cubicBezTo>
                  <a:cubicBezTo>
                    <a:pt x="2302" y="24690"/>
                    <a:pt x="2436" y="25190"/>
                    <a:pt x="2636" y="25657"/>
                  </a:cubicBezTo>
                  <a:cubicBezTo>
                    <a:pt x="2803" y="25957"/>
                    <a:pt x="3103" y="26191"/>
                    <a:pt x="3436" y="26291"/>
                  </a:cubicBezTo>
                  <a:cubicBezTo>
                    <a:pt x="3948" y="26480"/>
                    <a:pt x="4622" y="26543"/>
                    <a:pt x="5295" y="26543"/>
                  </a:cubicBezTo>
                  <a:cubicBezTo>
                    <a:pt x="6639" y="26543"/>
                    <a:pt x="7973" y="26291"/>
                    <a:pt x="7973" y="26291"/>
                  </a:cubicBezTo>
                  <a:cubicBezTo>
                    <a:pt x="7973" y="26291"/>
                    <a:pt x="10675" y="21354"/>
                    <a:pt x="12743" y="19486"/>
                  </a:cubicBezTo>
                  <a:cubicBezTo>
                    <a:pt x="14778" y="17651"/>
                    <a:pt x="23284" y="15049"/>
                    <a:pt x="23284" y="15049"/>
                  </a:cubicBezTo>
                  <a:lnTo>
                    <a:pt x="35493" y="13582"/>
                  </a:lnTo>
                  <a:lnTo>
                    <a:pt x="31190" y="4742"/>
                  </a:lnTo>
                  <a:lnTo>
                    <a:pt x="29889" y="2040"/>
                  </a:lnTo>
                  <a:cubicBezTo>
                    <a:pt x="29889" y="2040"/>
                    <a:pt x="22953" y="0"/>
                    <a:pt x="18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94;p38">
              <a:extLst>
                <a:ext uri="{FF2B5EF4-FFF2-40B4-BE49-F238E27FC236}">
                  <a16:creationId xmlns:a16="http://schemas.microsoft.com/office/drawing/2014/main" id="{F88F21DD-4CA7-C761-583D-63FFD151BBC9}"/>
                </a:ext>
              </a:extLst>
            </p:cNvPr>
            <p:cNvSpPr/>
            <p:nvPr/>
          </p:nvSpPr>
          <p:spPr>
            <a:xfrm>
              <a:off x="1279266" y="3197474"/>
              <a:ext cx="427644" cy="334498"/>
            </a:xfrm>
            <a:custGeom>
              <a:avLst/>
              <a:gdLst/>
              <a:ahLst/>
              <a:cxnLst/>
              <a:rect l="l" t="t" r="r" b="b"/>
              <a:pathLst>
                <a:path w="35526" h="27788" fill="none" extrusionOk="0">
                  <a:moveTo>
                    <a:pt x="2669" y="26253"/>
                  </a:moveTo>
                  <a:cubicBezTo>
                    <a:pt x="3336" y="27787"/>
                    <a:pt x="8006" y="26887"/>
                    <a:pt x="8006" y="26887"/>
                  </a:cubicBezTo>
                  <a:cubicBezTo>
                    <a:pt x="8006" y="26887"/>
                    <a:pt x="10708" y="21950"/>
                    <a:pt x="12776" y="20082"/>
                  </a:cubicBezTo>
                  <a:cubicBezTo>
                    <a:pt x="14811" y="18247"/>
                    <a:pt x="23317" y="15645"/>
                    <a:pt x="23317" y="15645"/>
                  </a:cubicBezTo>
                  <a:lnTo>
                    <a:pt x="35526" y="14178"/>
                  </a:lnTo>
                  <a:lnTo>
                    <a:pt x="29888" y="2669"/>
                  </a:lnTo>
                  <a:cubicBezTo>
                    <a:pt x="29888" y="2669"/>
                    <a:pt x="20849" y="1"/>
                    <a:pt x="16679" y="768"/>
                  </a:cubicBezTo>
                  <a:cubicBezTo>
                    <a:pt x="12476" y="1535"/>
                    <a:pt x="10775" y="4104"/>
                    <a:pt x="10775" y="4104"/>
                  </a:cubicBezTo>
                  <a:cubicBezTo>
                    <a:pt x="10775" y="4104"/>
                    <a:pt x="3136" y="7473"/>
                    <a:pt x="1802" y="8540"/>
                  </a:cubicBezTo>
                  <a:cubicBezTo>
                    <a:pt x="467" y="9641"/>
                    <a:pt x="0" y="14878"/>
                    <a:pt x="100" y="16046"/>
                  </a:cubicBezTo>
                  <a:cubicBezTo>
                    <a:pt x="200" y="17247"/>
                    <a:pt x="2169" y="20082"/>
                    <a:pt x="2169" y="20082"/>
                  </a:cubicBezTo>
                  <a:cubicBezTo>
                    <a:pt x="2169" y="20082"/>
                    <a:pt x="1735" y="24051"/>
                    <a:pt x="2669" y="2625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95;p38">
              <a:extLst>
                <a:ext uri="{FF2B5EF4-FFF2-40B4-BE49-F238E27FC236}">
                  <a16:creationId xmlns:a16="http://schemas.microsoft.com/office/drawing/2014/main" id="{E3E5B174-A104-2620-EA20-345A50D5EAA0}"/>
                </a:ext>
              </a:extLst>
            </p:cNvPr>
            <p:cNvSpPr/>
            <p:nvPr/>
          </p:nvSpPr>
          <p:spPr>
            <a:xfrm>
              <a:off x="1312586" y="3371738"/>
              <a:ext cx="58237" cy="129307"/>
            </a:xfrm>
            <a:custGeom>
              <a:avLst/>
              <a:gdLst/>
              <a:ahLst/>
              <a:cxnLst/>
              <a:rect l="l" t="t" r="r" b="b"/>
              <a:pathLst>
                <a:path w="4838" h="10742" fill="none" extrusionOk="0">
                  <a:moveTo>
                    <a:pt x="101" y="10742"/>
                  </a:moveTo>
                  <a:cubicBezTo>
                    <a:pt x="101" y="10742"/>
                    <a:pt x="868" y="6472"/>
                    <a:pt x="4471" y="4904"/>
                  </a:cubicBezTo>
                  <a:cubicBezTo>
                    <a:pt x="4471" y="4904"/>
                    <a:pt x="4838" y="2369"/>
                    <a:pt x="3904" y="1202"/>
                  </a:cubicBezTo>
                  <a:cubicBezTo>
                    <a:pt x="2936" y="1"/>
                    <a:pt x="201" y="2303"/>
                    <a:pt x="101" y="4904"/>
                  </a:cubicBezTo>
                  <a:cubicBezTo>
                    <a:pt x="1" y="7540"/>
                    <a:pt x="101" y="10742"/>
                    <a:pt x="101" y="1074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6;p38">
              <a:extLst>
                <a:ext uri="{FF2B5EF4-FFF2-40B4-BE49-F238E27FC236}">
                  <a16:creationId xmlns:a16="http://schemas.microsoft.com/office/drawing/2014/main" id="{B30322D7-1465-2C6D-C566-82775FE270B9}"/>
                </a:ext>
              </a:extLst>
            </p:cNvPr>
            <p:cNvSpPr/>
            <p:nvPr/>
          </p:nvSpPr>
          <p:spPr>
            <a:xfrm>
              <a:off x="1408958" y="3311106"/>
              <a:ext cx="76306" cy="119677"/>
            </a:xfrm>
            <a:custGeom>
              <a:avLst/>
              <a:gdLst/>
              <a:ahLst/>
              <a:cxnLst/>
              <a:rect l="l" t="t" r="r" b="b"/>
              <a:pathLst>
                <a:path w="6339" h="9942" fill="none" extrusionOk="0">
                  <a:moveTo>
                    <a:pt x="1" y="1"/>
                  </a:moveTo>
                  <a:cubicBezTo>
                    <a:pt x="1" y="1"/>
                    <a:pt x="6339" y="2836"/>
                    <a:pt x="3036" y="994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7;p38">
              <a:extLst>
                <a:ext uri="{FF2B5EF4-FFF2-40B4-BE49-F238E27FC236}">
                  <a16:creationId xmlns:a16="http://schemas.microsoft.com/office/drawing/2014/main" id="{EA25153A-B9C0-7DBB-72A8-22BB09597F43}"/>
                </a:ext>
              </a:extLst>
            </p:cNvPr>
            <p:cNvSpPr/>
            <p:nvPr/>
          </p:nvSpPr>
          <p:spPr>
            <a:xfrm>
              <a:off x="1435861" y="3295048"/>
              <a:ext cx="65063" cy="126502"/>
            </a:xfrm>
            <a:custGeom>
              <a:avLst/>
              <a:gdLst/>
              <a:ahLst/>
              <a:cxnLst/>
              <a:rect l="l" t="t" r="r" b="b"/>
              <a:pathLst>
                <a:path w="5405" h="10509" fill="none" extrusionOk="0">
                  <a:moveTo>
                    <a:pt x="1" y="1"/>
                  </a:moveTo>
                  <a:cubicBezTo>
                    <a:pt x="1" y="1"/>
                    <a:pt x="5404" y="4637"/>
                    <a:pt x="1435" y="1050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8;p38">
              <a:extLst>
                <a:ext uri="{FF2B5EF4-FFF2-40B4-BE49-F238E27FC236}">
                  <a16:creationId xmlns:a16="http://schemas.microsoft.com/office/drawing/2014/main" id="{322EF794-C1DE-08C5-C475-48EC16E3CEAD}"/>
                </a:ext>
              </a:extLst>
            </p:cNvPr>
            <p:cNvSpPr/>
            <p:nvPr/>
          </p:nvSpPr>
          <p:spPr>
            <a:xfrm>
              <a:off x="1520581" y="3283408"/>
              <a:ext cx="3635" cy="74693"/>
            </a:xfrm>
            <a:custGeom>
              <a:avLst/>
              <a:gdLst/>
              <a:ahLst/>
              <a:cxnLst/>
              <a:rect l="l" t="t" r="r" b="b"/>
              <a:pathLst>
                <a:path w="302" h="6205" fill="none" extrusionOk="0">
                  <a:moveTo>
                    <a:pt x="301" y="0"/>
                  </a:moveTo>
                  <a:cubicBezTo>
                    <a:pt x="1" y="2068"/>
                    <a:pt x="1" y="4170"/>
                    <a:pt x="30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9;p38">
              <a:extLst>
                <a:ext uri="{FF2B5EF4-FFF2-40B4-BE49-F238E27FC236}">
                  <a16:creationId xmlns:a16="http://schemas.microsoft.com/office/drawing/2014/main" id="{BDDC69B1-6B8E-D403-7266-3EEB4A29A0D7}"/>
                </a:ext>
              </a:extLst>
            </p:cNvPr>
            <p:cNvSpPr/>
            <p:nvPr/>
          </p:nvSpPr>
          <p:spPr>
            <a:xfrm>
              <a:off x="1308975" y="3370943"/>
              <a:ext cx="23305" cy="40964"/>
            </a:xfrm>
            <a:custGeom>
              <a:avLst/>
              <a:gdLst/>
              <a:ahLst/>
              <a:cxnLst/>
              <a:rect l="l" t="t" r="r" b="b"/>
              <a:pathLst>
                <a:path w="1936" h="3403" fill="none" extrusionOk="0">
                  <a:moveTo>
                    <a:pt x="1935" y="0"/>
                  </a:moveTo>
                  <a:cubicBezTo>
                    <a:pt x="1935" y="0"/>
                    <a:pt x="768" y="534"/>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00;p38">
              <a:extLst>
                <a:ext uri="{FF2B5EF4-FFF2-40B4-BE49-F238E27FC236}">
                  <a16:creationId xmlns:a16="http://schemas.microsoft.com/office/drawing/2014/main" id="{9C4B478E-374A-4F88-1610-A7FDC7BA3300}"/>
                </a:ext>
              </a:extLst>
            </p:cNvPr>
            <p:cNvSpPr/>
            <p:nvPr/>
          </p:nvSpPr>
          <p:spPr>
            <a:xfrm>
              <a:off x="1290907" y="3311106"/>
              <a:ext cx="29733" cy="40976"/>
            </a:xfrm>
            <a:custGeom>
              <a:avLst/>
              <a:gdLst/>
              <a:ahLst/>
              <a:cxnLst/>
              <a:rect l="l" t="t" r="r" b="b"/>
              <a:pathLst>
                <a:path w="2470" h="3404" fill="none" extrusionOk="0">
                  <a:moveTo>
                    <a:pt x="2469" y="1"/>
                  </a:moveTo>
                  <a:cubicBezTo>
                    <a:pt x="2469" y="1"/>
                    <a:pt x="835" y="201"/>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01;p38">
              <a:extLst>
                <a:ext uri="{FF2B5EF4-FFF2-40B4-BE49-F238E27FC236}">
                  <a16:creationId xmlns:a16="http://schemas.microsoft.com/office/drawing/2014/main" id="{A88100CE-4062-8F46-E59F-DED56BE84CA4}"/>
                </a:ext>
              </a:extLst>
            </p:cNvPr>
            <p:cNvSpPr/>
            <p:nvPr/>
          </p:nvSpPr>
          <p:spPr>
            <a:xfrm>
              <a:off x="2033351" y="3171342"/>
              <a:ext cx="432459" cy="300396"/>
            </a:xfrm>
            <a:custGeom>
              <a:avLst/>
              <a:gdLst/>
              <a:ahLst/>
              <a:cxnLst/>
              <a:rect l="l" t="t" r="r" b="b"/>
              <a:pathLst>
                <a:path w="35926" h="24955" extrusionOk="0">
                  <a:moveTo>
                    <a:pt x="22471" y="0"/>
                  </a:moveTo>
                  <a:cubicBezTo>
                    <a:pt x="18581" y="0"/>
                    <a:pt x="13128" y="1412"/>
                    <a:pt x="8439" y="3406"/>
                  </a:cubicBezTo>
                  <a:cubicBezTo>
                    <a:pt x="6405" y="4273"/>
                    <a:pt x="4503" y="5408"/>
                    <a:pt x="2802" y="6842"/>
                  </a:cubicBezTo>
                  <a:cubicBezTo>
                    <a:pt x="1735" y="7676"/>
                    <a:pt x="801" y="8677"/>
                    <a:pt x="0" y="9777"/>
                  </a:cubicBezTo>
                  <a:lnTo>
                    <a:pt x="23183" y="19017"/>
                  </a:lnTo>
                  <a:cubicBezTo>
                    <a:pt x="26886" y="20452"/>
                    <a:pt x="27620" y="23787"/>
                    <a:pt x="29054" y="24688"/>
                  </a:cubicBezTo>
                  <a:cubicBezTo>
                    <a:pt x="29345" y="24875"/>
                    <a:pt x="29656" y="24954"/>
                    <a:pt x="29966" y="24954"/>
                  </a:cubicBezTo>
                  <a:cubicBezTo>
                    <a:pt x="31149" y="24954"/>
                    <a:pt x="32338" y="23807"/>
                    <a:pt x="32523" y="23120"/>
                  </a:cubicBezTo>
                  <a:cubicBezTo>
                    <a:pt x="32790" y="22253"/>
                    <a:pt x="32523" y="19017"/>
                    <a:pt x="32523" y="19017"/>
                  </a:cubicBezTo>
                  <a:cubicBezTo>
                    <a:pt x="32523" y="19017"/>
                    <a:pt x="33224" y="17216"/>
                    <a:pt x="34558" y="16349"/>
                  </a:cubicBezTo>
                  <a:cubicBezTo>
                    <a:pt x="35926" y="15515"/>
                    <a:pt x="35325" y="11879"/>
                    <a:pt x="34558" y="9777"/>
                  </a:cubicBezTo>
                  <a:cubicBezTo>
                    <a:pt x="34224" y="8877"/>
                    <a:pt x="33124" y="7175"/>
                    <a:pt x="31689" y="5474"/>
                  </a:cubicBezTo>
                  <a:cubicBezTo>
                    <a:pt x="29821" y="3273"/>
                    <a:pt x="27386" y="1004"/>
                    <a:pt x="25385" y="371"/>
                  </a:cubicBezTo>
                  <a:cubicBezTo>
                    <a:pt x="24580" y="117"/>
                    <a:pt x="23590" y="0"/>
                    <a:pt x="22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02;p38">
              <a:extLst>
                <a:ext uri="{FF2B5EF4-FFF2-40B4-BE49-F238E27FC236}">
                  <a16:creationId xmlns:a16="http://schemas.microsoft.com/office/drawing/2014/main" id="{271FF280-8942-2A01-32DD-5C111E9003DD}"/>
                </a:ext>
              </a:extLst>
            </p:cNvPr>
            <p:cNvSpPr/>
            <p:nvPr/>
          </p:nvSpPr>
          <p:spPr>
            <a:xfrm>
              <a:off x="2033351" y="3162145"/>
              <a:ext cx="432062" cy="317224"/>
            </a:xfrm>
            <a:custGeom>
              <a:avLst/>
              <a:gdLst/>
              <a:ahLst/>
              <a:cxnLst/>
              <a:rect l="l" t="t" r="r" b="b"/>
              <a:pathLst>
                <a:path w="35893" h="26353" fill="none" extrusionOk="0">
                  <a:moveTo>
                    <a:pt x="0" y="10541"/>
                  </a:moveTo>
                  <a:cubicBezTo>
                    <a:pt x="0" y="10541"/>
                    <a:pt x="2435" y="6739"/>
                    <a:pt x="8439" y="4170"/>
                  </a:cubicBezTo>
                  <a:cubicBezTo>
                    <a:pt x="14477" y="1602"/>
                    <a:pt x="21782" y="0"/>
                    <a:pt x="25385" y="1135"/>
                  </a:cubicBezTo>
                  <a:cubicBezTo>
                    <a:pt x="28954" y="2269"/>
                    <a:pt x="33791" y="8473"/>
                    <a:pt x="34558" y="10541"/>
                  </a:cubicBezTo>
                  <a:cubicBezTo>
                    <a:pt x="35292" y="12643"/>
                    <a:pt x="35892" y="16279"/>
                    <a:pt x="34558" y="17113"/>
                  </a:cubicBezTo>
                  <a:cubicBezTo>
                    <a:pt x="33224" y="17980"/>
                    <a:pt x="32523" y="19781"/>
                    <a:pt x="32523" y="19781"/>
                  </a:cubicBezTo>
                  <a:cubicBezTo>
                    <a:pt x="32523" y="19781"/>
                    <a:pt x="32757" y="23017"/>
                    <a:pt x="32523" y="23884"/>
                  </a:cubicBezTo>
                  <a:cubicBezTo>
                    <a:pt x="32256" y="24751"/>
                    <a:pt x="30455" y="26353"/>
                    <a:pt x="29021" y="25452"/>
                  </a:cubicBezTo>
                  <a:cubicBezTo>
                    <a:pt x="27620" y="24551"/>
                    <a:pt x="26853" y="21216"/>
                    <a:pt x="23150" y="1978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03;p38">
              <a:extLst>
                <a:ext uri="{FF2B5EF4-FFF2-40B4-BE49-F238E27FC236}">
                  <a16:creationId xmlns:a16="http://schemas.microsoft.com/office/drawing/2014/main" id="{7BBD422D-A385-9993-D706-0FB63AA17A10}"/>
                </a:ext>
              </a:extLst>
            </p:cNvPr>
            <p:cNvSpPr/>
            <p:nvPr/>
          </p:nvSpPr>
          <p:spPr>
            <a:xfrm>
              <a:off x="2360191" y="3325972"/>
              <a:ext cx="64665" cy="104811"/>
            </a:xfrm>
            <a:custGeom>
              <a:avLst/>
              <a:gdLst/>
              <a:ahLst/>
              <a:cxnLst/>
              <a:rect l="l" t="t" r="r" b="b"/>
              <a:pathLst>
                <a:path w="5372" h="8707" fill="none" extrusionOk="0">
                  <a:moveTo>
                    <a:pt x="1" y="3703"/>
                  </a:moveTo>
                  <a:cubicBezTo>
                    <a:pt x="1" y="3703"/>
                    <a:pt x="301" y="0"/>
                    <a:pt x="2102" y="167"/>
                  </a:cubicBezTo>
                  <a:cubicBezTo>
                    <a:pt x="3870" y="367"/>
                    <a:pt x="5238" y="4270"/>
                    <a:pt x="5371" y="8706"/>
                  </a:cubicBezTo>
                  <a:cubicBezTo>
                    <a:pt x="5371" y="8706"/>
                    <a:pt x="3403" y="4837"/>
                    <a:pt x="1" y="370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04;p38">
              <a:extLst>
                <a:ext uri="{FF2B5EF4-FFF2-40B4-BE49-F238E27FC236}">
                  <a16:creationId xmlns:a16="http://schemas.microsoft.com/office/drawing/2014/main" id="{1D46552F-4FEA-043A-00F0-4A5EA2FE99D4}"/>
                </a:ext>
              </a:extLst>
            </p:cNvPr>
            <p:cNvSpPr/>
            <p:nvPr/>
          </p:nvSpPr>
          <p:spPr>
            <a:xfrm>
              <a:off x="2263832" y="3274176"/>
              <a:ext cx="53808" cy="111636"/>
            </a:xfrm>
            <a:custGeom>
              <a:avLst/>
              <a:gdLst/>
              <a:ahLst/>
              <a:cxnLst/>
              <a:rect l="l" t="t" r="r" b="b"/>
              <a:pathLst>
                <a:path w="4470" h="9274" fill="none" extrusionOk="0">
                  <a:moveTo>
                    <a:pt x="2102" y="9273"/>
                  </a:moveTo>
                  <a:cubicBezTo>
                    <a:pt x="2102" y="9273"/>
                    <a:pt x="0" y="2569"/>
                    <a:pt x="447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05;p38">
              <a:extLst>
                <a:ext uri="{FF2B5EF4-FFF2-40B4-BE49-F238E27FC236}">
                  <a16:creationId xmlns:a16="http://schemas.microsoft.com/office/drawing/2014/main" id="{2E876FA9-3910-86C4-B7A2-13858EA0A14F}"/>
                </a:ext>
              </a:extLst>
            </p:cNvPr>
            <p:cNvSpPr/>
            <p:nvPr/>
          </p:nvSpPr>
          <p:spPr>
            <a:xfrm>
              <a:off x="2196771" y="3229602"/>
              <a:ext cx="86345" cy="108025"/>
            </a:xfrm>
            <a:custGeom>
              <a:avLst/>
              <a:gdLst/>
              <a:ahLst/>
              <a:cxnLst/>
              <a:rect l="l" t="t" r="r" b="b"/>
              <a:pathLst>
                <a:path w="7173" h="8974" fill="none" extrusionOk="0">
                  <a:moveTo>
                    <a:pt x="7172" y="0"/>
                  </a:moveTo>
                  <a:cubicBezTo>
                    <a:pt x="7172" y="0"/>
                    <a:pt x="5438" y="5738"/>
                    <a:pt x="7172" y="8974"/>
                  </a:cubicBezTo>
                  <a:cubicBezTo>
                    <a:pt x="7172" y="8974"/>
                    <a:pt x="3103" y="5905"/>
                    <a:pt x="0" y="72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06;p38">
              <a:extLst>
                <a:ext uri="{FF2B5EF4-FFF2-40B4-BE49-F238E27FC236}">
                  <a16:creationId xmlns:a16="http://schemas.microsoft.com/office/drawing/2014/main" id="{23ABBCD2-9CC4-D708-E623-E1F11338D78A}"/>
                </a:ext>
              </a:extLst>
            </p:cNvPr>
            <p:cNvSpPr/>
            <p:nvPr/>
          </p:nvSpPr>
          <p:spPr>
            <a:xfrm>
              <a:off x="2215237" y="3223980"/>
              <a:ext cx="24508" cy="91967"/>
            </a:xfrm>
            <a:custGeom>
              <a:avLst/>
              <a:gdLst/>
              <a:ahLst/>
              <a:cxnLst/>
              <a:rect l="l" t="t" r="r" b="b"/>
              <a:pathLst>
                <a:path w="2036" h="7640" fill="none" extrusionOk="0">
                  <a:moveTo>
                    <a:pt x="2036" y="7639"/>
                  </a:moveTo>
                  <a:cubicBezTo>
                    <a:pt x="2036" y="7639"/>
                    <a:pt x="1435" y="5404"/>
                    <a:pt x="1535" y="4170"/>
                  </a:cubicBezTo>
                  <a:cubicBezTo>
                    <a:pt x="1635" y="2936"/>
                    <a:pt x="1" y="1502"/>
                    <a:pt x="63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7;p38">
              <a:extLst>
                <a:ext uri="{FF2B5EF4-FFF2-40B4-BE49-F238E27FC236}">
                  <a16:creationId xmlns:a16="http://schemas.microsoft.com/office/drawing/2014/main" id="{4F9B9CDB-79F3-667E-82E7-A5B9E64DFBE3}"/>
                </a:ext>
              </a:extLst>
            </p:cNvPr>
            <p:cNvSpPr/>
            <p:nvPr/>
          </p:nvSpPr>
          <p:spPr>
            <a:xfrm>
              <a:off x="2210024" y="3256902"/>
              <a:ext cx="26507" cy="43383"/>
            </a:xfrm>
            <a:custGeom>
              <a:avLst/>
              <a:gdLst/>
              <a:ahLst/>
              <a:cxnLst/>
              <a:rect l="l" t="t" r="r" b="b"/>
              <a:pathLst>
                <a:path w="2202" h="3604" fill="none" extrusionOk="0">
                  <a:moveTo>
                    <a:pt x="0" y="1"/>
                  </a:moveTo>
                  <a:cubicBezTo>
                    <a:pt x="0" y="1"/>
                    <a:pt x="1368" y="3103"/>
                    <a:pt x="2202" y="36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8;p38">
              <a:extLst>
                <a:ext uri="{FF2B5EF4-FFF2-40B4-BE49-F238E27FC236}">
                  <a16:creationId xmlns:a16="http://schemas.microsoft.com/office/drawing/2014/main" id="{91AA0285-12EE-B200-269F-B1ED08F2A196}"/>
                </a:ext>
              </a:extLst>
            </p:cNvPr>
            <p:cNvSpPr/>
            <p:nvPr/>
          </p:nvSpPr>
          <p:spPr>
            <a:xfrm>
              <a:off x="2246161" y="3336011"/>
              <a:ext cx="36955" cy="9245"/>
            </a:xfrm>
            <a:custGeom>
              <a:avLst/>
              <a:gdLst/>
              <a:ahLst/>
              <a:cxnLst/>
              <a:rect l="l" t="t" r="r" b="b"/>
              <a:pathLst>
                <a:path w="3070" h="768" fill="none" extrusionOk="0">
                  <a:moveTo>
                    <a:pt x="0" y="767"/>
                  </a:moveTo>
                  <a:cubicBezTo>
                    <a:pt x="0" y="767"/>
                    <a:pt x="1735" y="0"/>
                    <a:pt x="3069" y="7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9;p38">
              <a:extLst>
                <a:ext uri="{FF2B5EF4-FFF2-40B4-BE49-F238E27FC236}">
                  <a16:creationId xmlns:a16="http://schemas.microsoft.com/office/drawing/2014/main" id="{F6C071D9-92E6-97CD-554A-D74CE8050DFD}"/>
                </a:ext>
              </a:extLst>
            </p:cNvPr>
            <p:cNvSpPr/>
            <p:nvPr/>
          </p:nvSpPr>
          <p:spPr>
            <a:xfrm>
              <a:off x="2405970" y="3275777"/>
              <a:ext cx="41373" cy="67470"/>
            </a:xfrm>
            <a:custGeom>
              <a:avLst/>
              <a:gdLst/>
              <a:ahLst/>
              <a:cxnLst/>
              <a:rect l="l" t="t" r="r" b="b"/>
              <a:pathLst>
                <a:path w="3437" h="5605" fill="none" extrusionOk="0">
                  <a:moveTo>
                    <a:pt x="0" y="234"/>
                  </a:moveTo>
                  <a:cubicBezTo>
                    <a:pt x="0" y="234"/>
                    <a:pt x="2769" y="1"/>
                    <a:pt x="3436" y="56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10;p38">
              <a:extLst>
                <a:ext uri="{FF2B5EF4-FFF2-40B4-BE49-F238E27FC236}">
                  <a16:creationId xmlns:a16="http://schemas.microsoft.com/office/drawing/2014/main" id="{DAAFB7E2-7FBE-F390-CB96-6AE162628EC2}"/>
                </a:ext>
              </a:extLst>
            </p:cNvPr>
            <p:cNvSpPr/>
            <p:nvPr/>
          </p:nvSpPr>
          <p:spPr>
            <a:xfrm>
              <a:off x="1837394" y="2315324"/>
              <a:ext cx="372645" cy="481259"/>
            </a:xfrm>
            <a:custGeom>
              <a:avLst/>
              <a:gdLst/>
              <a:ahLst/>
              <a:cxnLst/>
              <a:rect l="l" t="t" r="r" b="b"/>
              <a:pathLst>
                <a:path w="30957" h="39980" extrusionOk="0">
                  <a:moveTo>
                    <a:pt x="30956" y="0"/>
                  </a:moveTo>
                  <a:cubicBezTo>
                    <a:pt x="27254" y="4170"/>
                    <a:pt x="10875" y="8373"/>
                    <a:pt x="5438" y="22216"/>
                  </a:cubicBezTo>
                  <a:cubicBezTo>
                    <a:pt x="1" y="36026"/>
                    <a:pt x="6639" y="39862"/>
                    <a:pt x="6639" y="39862"/>
                  </a:cubicBezTo>
                  <a:cubicBezTo>
                    <a:pt x="7325" y="39941"/>
                    <a:pt x="7992" y="39980"/>
                    <a:pt x="8640" y="39980"/>
                  </a:cubicBezTo>
                  <a:cubicBezTo>
                    <a:pt x="29544" y="39980"/>
                    <a:pt x="30956" y="1"/>
                    <a:pt x="30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11;p38">
              <a:extLst>
                <a:ext uri="{FF2B5EF4-FFF2-40B4-BE49-F238E27FC236}">
                  <a16:creationId xmlns:a16="http://schemas.microsoft.com/office/drawing/2014/main" id="{5A86F34F-4912-4BE8-2E5E-F945D41BD777}"/>
                </a:ext>
              </a:extLst>
            </p:cNvPr>
            <p:cNvSpPr/>
            <p:nvPr/>
          </p:nvSpPr>
          <p:spPr>
            <a:xfrm>
              <a:off x="1837394" y="2315324"/>
              <a:ext cx="372645" cy="511570"/>
            </a:xfrm>
            <a:custGeom>
              <a:avLst/>
              <a:gdLst/>
              <a:ahLst/>
              <a:cxnLst/>
              <a:rect l="l" t="t" r="r" b="b"/>
              <a:pathLst>
                <a:path w="30957" h="42498" fill="none" extrusionOk="0">
                  <a:moveTo>
                    <a:pt x="6639" y="39862"/>
                  </a:moveTo>
                  <a:cubicBezTo>
                    <a:pt x="6639" y="39862"/>
                    <a:pt x="1" y="36026"/>
                    <a:pt x="5438" y="22216"/>
                  </a:cubicBezTo>
                  <a:cubicBezTo>
                    <a:pt x="10875" y="8373"/>
                    <a:pt x="27254" y="4170"/>
                    <a:pt x="30956" y="0"/>
                  </a:cubicBezTo>
                  <a:cubicBezTo>
                    <a:pt x="30956" y="0"/>
                    <a:pt x="29455" y="42497"/>
                    <a:pt x="6639" y="3986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12;p38">
              <a:extLst>
                <a:ext uri="{FF2B5EF4-FFF2-40B4-BE49-F238E27FC236}">
                  <a16:creationId xmlns:a16="http://schemas.microsoft.com/office/drawing/2014/main" id="{14FD1988-3086-496A-6879-CB9EFDF6A354}"/>
                </a:ext>
              </a:extLst>
            </p:cNvPr>
            <p:cNvSpPr/>
            <p:nvPr/>
          </p:nvSpPr>
          <p:spPr>
            <a:xfrm>
              <a:off x="1912483" y="2589569"/>
              <a:ext cx="193551" cy="146966"/>
            </a:xfrm>
            <a:custGeom>
              <a:avLst/>
              <a:gdLst/>
              <a:ahLst/>
              <a:cxnLst/>
              <a:rect l="l" t="t" r="r" b="b"/>
              <a:pathLst>
                <a:path w="16079" h="12209" fill="none" extrusionOk="0">
                  <a:moveTo>
                    <a:pt x="1035" y="0"/>
                  </a:moveTo>
                  <a:cubicBezTo>
                    <a:pt x="1035" y="0"/>
                    <a:pt x="1" y="7405"/>
                    <a:pt x="2369" y="12209"/>
                  </a:cubicBezTo>
                  <a:lnTo>
                    <a:pt x="3570" y="9140"/>
                  </a:lnTo>
                  <a:cubicBezTo>
                    <a:pt x="3570" y="9140"/>
                    <a:pt x="11809" y="8906"/>
                    <a:pt x="16079" y="36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13;p38">
              <a:extLst>
                <a:ext uri="{FF2B5EF4-FFF2-40B4-BE49-F238E27FC236}">
                  <a16:creationId xmlns:a16="http://schemas.microsoft.com/office/drawing/2014/main" id="{9DD3BF54-D443-5AFA-BA5F-2DF27259FE5F}"/>
                </a:ext>
              </a:extLst>
            </p:cNvPr>
            <p:cNvSpPr/>
            <p:nvPr/>
          </p:nvSpPr>
          <p:spPr>
            <a:xfrm>
              <a:off x="1956649" y="2514071"/>
              <a:ext cx="173484" cy="141754"/>
            </a:xfrm>
            <a:custGeom>
              <a:avLst/>
              <a:gdLst/>
              <a:ahLst/>
              <a:cxnLst/>
              <a:rect l="l" t="t" r="r" b="b"/>
              <a:pathLst>
                <a:path w="14412" h="11776" fill="none" extrusionOk="0">
                  <a:moveTo>
                    <a:pt x="1869" y="1"/>
                  </a:moveTo>
                  <a:cubicBezTo>
                    <a:pt x="1869" y="1"/>
                    <a:pt x="1" y="6939"/>
                    <a:pt x="1302" y="11776"/>
                  </a:cubicBezTo>
                  <a:lnTo>
                    <a:pt x="1869" y="9341"/>
                  </a:lnTo>
                  <a:cubicBezTo>
                    <a:pt x="1869" y="9341"/>
                    <a:pt x="12210" y="6672"/>
                    <a:pt x="14411" y="34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14;p38">
              <a:extLst>
                <a:ext uri="{FF2B5EF4-FFF2-40B4-BE49-F238E27FC236}">
                  <a16:creationId xmlns:a16="http://schemas.microsoft.com/office/drawing/2014/main" id="{1851C931-33F6-F22E-7659-1DBF58EAF843}"/>
                </a:ext>
              </a:extLst>
            </p:cNvPr>
            <p:cNvSpPr/>
            <p:nvPr/>
          </p:nvSpPr>
          <p:spPr>
            <a:xfrm>
              <a:off x="2013273" y="2460277"/>
              <a:ext cx="139346" cy="113646"/>
            </a:xfrm>
            <a:custGeom>
              <a:avLst/>
              <a:gdLst/>
              <a:ahLst/>
              <a:cxnLst/>
              <a:rect l="l" t="t" r="r" b="b"/>
              <a:pathLst>
                <a:path w="11576" h="9441" fill="none" extrusionOk="0">
                  <a:moveTo>
                    <a:pt x="2502" y="0"/>
                  </a:moveTo>
                  <a:cubicBezTo>
                    <a:pt x="2502" y="0"/>
                    <a:pt x="0" y="5137"/>
                    <a:pt x="67" y="9440"/>
                  </a:cubicBezTo>
                  <a:lnTo>
                    <a:pt x="1301" y="7372"/>
                  </a:lnTo>
                  <a:cubicBezTo>
                    <a:pt x="1301" y="7372"/>
                    <a:pt x="10041" y="5704"/>
                    <a:pt x="11575" y="2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15;p38">
              <a:extLst>
                <a:ext uri="{FF2B5EF4-FFF2-40B4-BE49-F238E27FC236}">
                  <a16:creationId xmlns:a16="http://schemas.microsoft.com/office/drawing/2014/main" id="{6965AA5A-6587-3F59-5FEA-2524347E43F4}"/>
                </a:ext>
              </a:extLst>
            </p:cNvPr>
            <p:cNvSpPr/>
            <p:nvPr/>
          </p:nvSpPr>
          <p:spPr>
            <a:xfrm>
              <a:off x="2058244" y="2406470"/>
              <a:ext cx="105208" cy="97985"/>
            </a:xfrm>
            <a:custGeom>
              <a:avLst/>
              <a:gdLst/>
              <a:ahLst/>
              <a:cxnLst/>
              <a:rect l="l" t="t" r="r" b="b"/>
              <a:pathLst>
                <a:path w="8740" h="8140" fill="none" extrusionOk="0">
                  <a:moveTo>
                    <a:pt x="3970" y="0"/>
                  </a:moveTo>
                  <a:cubicBezTo>
                    <a:pt x="2168" y="2502"/>
                    <a:pt x="0" y="8139"/>
                    <a:pt x="0" y="8139"/>
                  </a:cubicBezTo>
                  <a:lnTo>
                    <a:pt x="1968" y="5871"/>
                  </a:lnTo>
                  <a:cubicBezTo>
                    <a:pt x="1968" y="5871"/>
                    <a:pt x="6905" y="4603"/>
                    <a:pt x="8740" y="22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16;p38">
              <a:extLst>
                <a:ext uri="{FF2B5EF4-FFF2-40B4-BE49-F238E27FC236}">
                  <a16:creationId xmlns:a16="http://schemas.microsoft.com/office/drawing/2014/main" id="{223CBAE2-EEE6-6E96-9794-B3616C6F95DC}"/>
                </a:ext>
              </a:extLst>
            </p:cNvPr>
            <p:cNvSpPr/>
            <p:nvPr/>
          </p:nvSpPr>
          <p:spPr>
            <a:xfrm>
              <a:off x="1822142" y="2406061"/>
              <a:ext cx="323652" cy="828385"/>
            </a:xfrm>
            <a:custGeom>
              <a:avLst/>
              <a:gdLst/>
              <a:ahLst/>
              <a:cxnLst/>
              <a:rect l="l" t="t" r="r" b="b"/>
              <a:pathLst>
                <a:path w="26887" h="68817" extrusionOk="0">
                  <a:moveTo>
                    <a:pt x="26886" y="1"/>
                  </a:moveTo>
                  <a:lnTo>
                    <a:pt x="26886" y="1"/>
                  </a:lnTo>
                  <a:cubicBezTo>
                    <a:pt x="2836" y="18881"/>
                    <a:pt x="0" y="68817"/>
                    <a:pt x="0" y="68817"/>
                  </a:cubicBezTo>
                  <a:lnTo>
                    <a:pt x="3436" y="68817"/>
                  </a:lnTo>
                  <a:cubicBezTo>
                    <a:pt x="4570" y="18451"/>
                    <a:pt x="26883" y="3"/>
                    <a:pt x="26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7;p38">
              <a:extLst>
                <a:ext uri="{FF2B5EF4-FFF2-40B4-BE49-F238E27FC236}">
                  <a16:creationId xmlns:a16="http://schemas.microsoft.com/office/drawing/2014/main" id="{F063078D-2618-4918-CD10-1AC44BB29BEC}"/>
                </a:ext>
              </a:extLst>
            </p:cNvPr>
            <p:cNvSpPr/>
            <p:nvPr/>
          </p:nvSpPr>
          <p:spPr>
            <a:xfrm>
              <a:off x="1533437" y="2178798"/>
              <a:ext cx="333282" cy="430100"/>
            </a:xfrm>
            <a:custGeom>
              <a:avLst/>
              <a:gdLst/>
              <a:ahLst/>
              <a:cxnLst/>
              <a:rect l="l" t="t" r="r" b="b"/>
              <a:pathLst>
                <a:path w="27687" h="35730" extrusionOk="0">
                  <a:moveTo>
                    <a:pt x="0" y="1"/>
                  </a:moveTo>
                  <a:cubicBezTo>
                    <a:pt x="0" y="1"/>
                    <a:pt x="0" y="1"/>
                    <a:pt x="0" y="1"/>
                  </a:cubicBezTo>
                  <a:cubicBezTo>
                    <a:pt x="0" y="1"/>
                    <a:pt x="0" y="1"/>
                    <a:pt x="0" y="1"/>
                  </a:cubicBezTo>
                  <a:lnTo>
                    <a:pt x="0" y="1"/>
                  </a:lnTo>
                  <a:cubicBezTo>
                    <a:pt x="0" y="1"/>
                    <a:pt x="0" y="1"/>
                    <a:pt x="0" y="1"/>
                  </a:cubicBezTo>
                  <a:close/>
                  <a:moveTo>
                    <a:pt x="0" y="1"/>
                  </a:moveTo>
                  <a:cubicBezTo>
                    <a:pt x="3" y="36"/>
                    <a:pt x="1274" y="35730"/>
                    <a:pt x="19943" y="35730"/>
                  </a:cubicBezTo>
                  <a:cubicBezTo>
                    <a:pt x="20518" y="35730"/>
                    <a:pt x="21108" y="35696"/>
                    <a:pt x="21716" y="35626"/>
                  </a:cubicBezTo>
                  <a:cubicBezTo>
                    <a:pt x="21716" y="35626"/>
                    <a:pt x="27687" y="32224"/>
                    <a:pt x="22783" y="19848"/>
                  </a:cubicBezTo>
                  <a:cubicBezTo>
                    <a:pt x="17913" y="7473"/>
                    <a:pt x="3303" y="370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8;p38">
              <a:extLst>
                <a:ext uri="{FF2B5EF4-FFF2-40B4-BE49-F238E27FC236}">
                  <a16:creationId xmlns:a16="http://schemas.microsoft.com/office/drawing/2014/main" id="{24E190B2-1E0E-BD37-4C4E-D2A5F349C34A}"/>
                </a:ext>
              </a:extLst>
            </p:cNvPr>
            <p:cNvSpPr/>
            <p:nvPr/>
          </p:nvSpPr>
          <p:spPr>
            <a:xfrm>
              <a:off x="1533437" y="2178401"/>
              <a:ext cx="333282" cy="457365"/>
            </a:xfrm>
            <a:custGeom>
              <a:avLst/>
              <a:gdLst/>
              <a:ahLst/>
              <a:cxnLst/>
              <a:rect l="l" t="t" r="r" b="b"/>
              <a:pathLst>
                <a:path w="27687" h="37995" fill="none" extrusionOk="0">
                  <a:moveTo>
                    <a:pt x="21716" y="35659"/>
                  </a:moveTo>
                  <a:cubicBezTo>
                    <a:pt x="21716" y="35659"/>
                    <a:pt x="27687" y="32257"/>
                    <a:pt x="22783" y="19881"/>
                  </a:cubicBezTo>
                  <a:cubicBezTo>
                    <a:pt x="17913" y="7506"/>
                    <a:pt x="3303" y="3736"/>
                    <a:pt x="0" y="34"/>
                  </a:cubicBezTo>
                  <a:cubicBezTo>
                    <a:pt x="0" y="0"/>
                    <a:pt x="1335" y="37994"/>
                    <a:pt x="21716" y="35659"/>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19;p38">
              <a:extLst>
                <a:ext uri="{FF2B5EF4-FFF2-40B4-BE49-F238E27FC236}">
                  <a16:creationId xmlns:a16="http://schemas.microsoft.com/office/drawing/2014/main" id="{9831C4C6-2E2D-C73B-BBFC-927FE79F49DB}"/>
                </a:ext>
              </a:extLst>
            </p:cNvPr>
            <p:cNvSpPr/>
            <p:nvPr/>
          </p:nvSpPr>
          <p:spPr>
            <a:xfrm>
              <a:off x="1626185" y="2423732"/>
              <a:ext cx="173484" cy="131317"/>
            </a:xfrm>
            <a:custGeom>
              <a:avLst/>
              <a:gdLst/>
              <a:ahLst/>
              <a:cxnLst/>
              <a:rect l="l" t="t" r="r" b="b"/>
              <a:pathLst>
                <a:path w="14412" h="10909" fill="none" extrusionOk="0">
                  <a:moveTo>
                    <a:pt x="13477" y="1"/>
                  </a:moveTo>
                  <a:cubicBezTo>
                    <a:pt x="13477" y="1"/>
                    <a:pt x="14411" y="6605"/>
                    <a:pt x="12276" y="10908"/>
                  </a:cubicBezTo>
                  <a:lnTo>
                    <a:pt x="11209" y="8173"/>
                  </a:lnTo>
                  <a:cubicBezTo>
                    <a:pt x="11209" y="8173"/>
                    <a:pt x="3837" y="7973"/>
                    <a:pt x="1" y="3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20;p38">
              <a:extLst>
                <a:ext uri="{FF2B5EF4-FFF2-40B4-BE49-F238E27FC236}">
                  <a16:creationId xmlns:a16="http://schemas.microsoft.com/office/drawing/2014/main" id="{3B64715F-793E-2C49-4873-51A946FF02AF}"/>
                </a:ext>
              </a:extLst>
            </p:cNvPr>
            <p:cNvSpPr/>
            <p:nvPr/>
          </p:nvSpPr>
          <p:spPr>
            <a:xfrm>
              <a:off x="1604903" y="2356275"/>
              <a:ext cx="155007" cy="126899"/>
            </a:xfrm>
            <a:custGeom>
              <a:avLst/>
              <a:gdLst/>
              <a:ahLst/>
              <a:cxnLst/>
              <a:rect l="l" t="t" r="r" b="b"/>
              <a:pathLst>
                <a:path w="12877" h="10542" fill="none" extrusionOk="0">
                  <a:moveTo>
                    <a:pt x="11209" y="1"/>
                  </a:moveTo>
                  <a:cubicBezTo>
                    <a:pt x="11209" y="1"/>
                    <a:pt x="12877" y="6205"/>
                    <a:pt x="11709" y="10541"/>
                  </a:cubicBezTo>
                  <a:lnTo>
                    <a:pt x="11209" y="8373"/>
                  </a:lnTo>
                  <a:cubicBezTo>
                    <a:pt x="11209" y="8373"/>
                    <a:pt x="1969" y="5971"/>
                    <a:pt x="1"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21;p38">
              <a:extLst>
                <a:ext uri="{FF2B5EF4-FFF2-40B4-BE49-F238E27FC236}">
                  <a16:creationId xmlns:a16="http://schemas.microsoft.com/office/drawing/2014/main" id="{07303268-ABE2-E05C-3F18-9F4EE59589CF}"/>
                </a:ext>
              </a:extLst>
            </p:cNvPr>
            <p:cNvSpPr/>
            <p:nvPr/>
          </p:nvSpPr>
          <p:spPr>
            <a:xfrm>
              <a:off x="1584836" y="2307693"/>
              <a:ext cx="124083" cy="102006"/>
            </a:xfrm>
            <a:custGeom>
              <a:avLst/>
              <a:gdLst/>
              <a:ahLst/>
              <a:cxnLst/>
              <a:rect l="l" t="t" r="r" b="b"/>
              <a:pathLst>
                <a:path w="10308" h="8474" fill="none" extrusionOk="0">
                  <a:moveTo>
                    <a:pt x="8073" y="0"/>
                  </a:moveTo>
                  <a:cubicBezTo>
                    <a:pt x="8073" y="0"/>
                    <a:pt x="10307" y="4637"/>
                    <a:pt x="10274" y="8473"/>
                  </a:cubicBezTo>
                  <a:lnTo>
                    <a:pt x="9173" y="6605"/>
                  </a:lnTo>
                  <a:cubicBezTo>
                    <a:pt x="9173" y="6605"/>
                    <a:pt x="1368" y="5104"/>
                    <a:pt x="0" y="26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22;p38">
              <a:extLst>
                <a:ext uri="{FF2B5EF4-FFF2-40B4-BE49-F238E27FC236}">
                  <a16:creationId xmlns:a16="http://schemas.microsoft.com/office/drawing/2014/main" id="{D582E709-ACF2-BF8E-8D36-4983E60E4698}"/>
                </a:ext>
              </a:extLst>
            </p:cNvPr>
            <p:cNvSpPr/>
            <p:nvPr/>
          </p:nvSpPr>
          <p:spPr>
            <a:xfrm>
              <a:off x="1574797" y="2259905"/>
              <a:ext cx="94374" cy="87946"/>
            </a:xfrm>
            <a:custGeom>
              <a:avLst/>
              <a:gdLst/>
              <a:ahLst/>
              <a:cxnLst/>
              <a:rect l="l" t="t" r="r" b="b"/>
              <a:pathLst>
                <a:path w="7840" h="7306" fill="none" extrusionOk="0">
                  <a:moveTo>
                    <a:pt x="4270" y="1"/>
                  </a:moveTo>
                  <a:cubicBezTo>
                    <a:pt x="5904" y="2269"/>
                    <a:pt x="7839" y="7306"/>
                    <a:pt x="7839" y="7306"/>
                  </a:cubicBezTo>
                  <a:lnTo>
                    <a:pt x="6038" y="5271"/>
                  </a:lnTo>
                  <a:cubicBezTo>
                    <a:pt x="6038" y="5271"/>
                    <a:pt x="1635" y="4104"/>
                    <a:pt x="0" y="1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23;p38">
              <a:extLst>
                <a:ext uri="{FF2B5EF4-FFF2-40B4-BE49-F238E27FC236}">
                  <a16:creationId xmlns:a16="http://schemas.microsoft.com/office/drawing/2014/main" id="{34A1BBE3-75DD-B303-B8BE-23D7C449A6DD}"/>
                </a:ext>
              </a:extLst>
            </p:cNvPr>
            <p:cNvSpPr/>
            <p:nvPr/>
          </p:nvSpPr>
          <p:spPr>
            <a:xfrm>
              <a:off x="1590855" y="2259508"/>
              <a:ext cx="277476" cy="798327"/>
            </a:xfrm>
            <a:custGeom>
              <a:avLst/>
              <a:gdLst/>
              <a:ahLst/>
              <a:cxnLst/>
              <a:rect l="l" t="t" r="r" b="b"/>
              <a:pathLst>
                <a:path w="23051" h="66320" extrusionOk="0">
                  <a:moveTo>
                    <a:pt x="0" y="0"/>
                  </a:moveTo>
                  <a:lnTo>
                    <a:pt x="0" y="0"/>
                  </a:lnTo>
                  <a:cubicBezTo>
                    <a:pt x="2" y="2"/>
                    <a:pt x="20715" y="18582"/>
                    <a:pt x="21015" y="66315"/>
                  </a:cubicBezTo>
                  <a:cubicBezTo>
                    <a:pt x="21015" y="66315"/>
                    <a:pt x="21041" y="66320"/>
                    <a:pt x="21084" y="66320"/>
                  </a:cubicBezTo>
                  <a:cubicBezTo>
                    <a:pt x="21264" y="66320"/>
                    <a:pt x="21754" y="66233"/>
                    <a:pt x="22050" y="65347"/>
                  </a:cubicBezTo>
                  <a:lnTo>
                    <a:pt x="23050" y="59543"/>
                  </a:lnTo>
                  <a:cubicBezTo>
                    <a:pt x="23050" y="59543"/>
                    <a:pt x="21516" y="1687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24;p38">
              <a:extLst>
                <a:ext uri="{FF2B5EF4-FFF2-40B4-BE49-F238E27FC236}">
                  <a16:creationId xmlns:a16="http://schemas.microsoft.com/office/drawing/2014/main" id="{3B2461F3-06B1-92F0-24F4-EA8FA76F1B52}"/>
                </a:ext>
              </a:extLst>
            </p:cNvPr>
            <p:cNvSpPr/>
            <p:nvPr/>
          </p:nvSpPr>
          <p:spPr>
            <a:xfrm>
              <a:off x="1432250" y="3114008"/>
              <a:ext cx="841626" cy="446724"/>
            </a:xfrm>
            <a:custGeom>
              <a:avLst/>
              <a:gdLst/>
              <a:ahLst/>
              <a:cxnLst/>
              <a:rect l="l" t="t" r="r" b="b"/>
              <a:pathLst>
                <a:path w="69917" h="37111" extrusionOk="0">
                  <a:moveTo>
                    <a:pt x="36751" y="1"/>
                  </a:moveTo>
                  <a:cubicBezTo>
                    <a:pt x="36519" y="1"/>
                    <a:pt x="36288" y="51"/>
                    <a:pt x="36059" y="163"/>
                  </a:cubicBezTo>
                  <a:cubicBezTo>
                    <a:pt x="35559" y="430"/>
                    <a:pt x="35359" y="1531"/>
                    <a:pt x="34525" y="1898"/>
                  </a:cubicBezTo>
                  <a:cubicBezTo>
                    <a:pt x="33930" y="2132"/>
                    <a:pt x="33308" y="2257"/>
                    <a:pt x="32685" y="2257"/>
                  </a:cubicBezTo>
                  <a:cubicBezTo>
                    <a:pt x="32330" y="2257"/>
                    <a:pt x="31974" y="2216"/>
                    <a:pt x="31623" y="2131"/>
                  </a:cubicBezTo>
                  <a:cubicBezTo>
                    <a:pt x="31417" y="2090"/>
                    <a:pt x="31211" y="2062"/>
                    <a:pt x="31012" y="2062"/>
                  </a:cubicBezTo>
                  <a:cubicBezTo>
                    <a:pt x="30890" y="2062"/>
                    <a:pt x="30770" y="2073"/>
                    <a:pt x="30656" y="2098"/>
                  </a:cubicBezTo>
                  <a:cubicBezTo>
                    <a:pt x="30289" y="2265"/>
                    <a:pt x="30089" y="2665"/>
                    <a:pt x="29722" y="2832"/>
                  </a:cubicBezTo>
                  <a:cubicBezTo>
                    <a:pt x="29566" y="2916"/>
                    <a:pt x="29394" y="2944"/>
                    <a:pt x="29214" y="2944"/>
                  </a:cubicBezTo>
                  <a:cubicBezTo>
                    <a:pt x="28891" y="2944"/>
                    <a:pt x="28542" y="2853"/>
                    <a:pt x="28221" y="2832"/>
                  </a:cubicBezTo>
                  <a:cubicBezTo>
                    <a:pt x="28206" y="2832"/>
                    <a:pt x="28192" y="2832"/>
                    <a:pt x="28178" y="2832"/>
                  </a:cubicBezTo>
                  <a:cubicBezTo>
                    <a:pt x="26468" y="2832"/>
                    <a:pt x="25372" y="4837"/>
                    <a:pt x="23717" y="5300"/>
                  </a:cubicBezTo>
                  <a:cubicBezTo>
                    <a:pt x="23284" y="5367"/>
                    <a:pt x="22850" y="5467"/>
                    <a:pt x="22450" y="5567"/>
                  </a:cubicBezTo>
                  <a:cubicBezTo>
                    <a:pt x="21482" y="6001"/>
                    <a:pt x="21049" y="7202"/>
                    <a:pt x="20181" y="7669"/>
                  </a:cubicBezTo>
                  <a:cubicBezTo>
                    <a:pt x="19808" y="7855"/>
                    <a:pt x="19385" y="7888"/>
                    <a:pt x="18948" y="7888"/>
                  </a:cubicBezTo>
                  <a:cubicBezTo>
                    <a:pt x="18718" y="7888"/>
                    <a:pt x="18484" y="7879"/>
                    <a:pt x="18251" y="7879"/>
                  </a:cubicBezTo>
                  <a:cubicBezTo>
                    <a:pt x="17897" y="7879"/>
                    <a:pt x="17545" y="7899"/>
                    <a:pt x="17213" y="8002"/>
                  </a:cubicBezTo>
                  <a:cubicBezTo>
                    <a:pt x="15578" y="8503"/>
                    <a:pt x="15078" y="10671"/>
                    <a:pt x="13577" y="11471"/>
                  </a:cubicBezTo>
                  <a:cubicBezTo>
                    <a:pt x="13176" y="11672"/>
                    <a:pt x="12776" y="11772"/>
                    <a:pt x="12343" y="11972"/>
                  </a:cubicBezTo>
                  <a:cubicBezTo>
                    <a:pt x="11075" y="12572"/>
                    <a:pt x="10475" y="14007"/>
                    <a:pt x="9707" y="15207"/>
                  </a:cubicBezTo>
                  <a:cubicBezTo>
                    <a:pt x="8998" y="16286"/>
                    <a:pt x="7948" y="17194"/>
                    <a:pt x="6634" y="17194"/>
                  </a:cubicBezTo>
                  <a:cubicBezTo>
                    <a:pt x="6526" y="17194"/>
                    <a:pt x="6416" y="17188"/>
                    <a:pt x="6305" y="17176"/>
                  </a:cubicBezTo>
                  <a:cubicBezTo>
                    <a:pt x="6105" y="20011"/>
                    <a:pt x="2536" y="19877"/>
                    <a:pt x="1435" y="22579"/>
                  </a:cubicBezTo>
                  <a:cubicBezTo>
                    <a:pt x="0" y="26149"/>
                    <a:pt x="1435" y="27283"/>
                    <a:pt x="1435" y="27283"/>
                  </a:cubicBezTo>
                  <a:cubicBezTo>
                    <a:pt x="1158" y="28881"/>
                    <a:pt x="11139" y="37111"/>
                    <a:pt x="30593" y="37111"/>
                  </a:cubicBezTo>
                  <a:cubicBezTo>
                    <a:pt x="32247" y="37111"/>
                    <a:pt x="33969" y="37051"/>
                    <a:pt x="35759" y="36923"/>
                  </a:cubicBezTo>
                  <a:cubicBezTo>
                    <a:pt x="58609" y="35288"/>
                    <a:pt x="69917" y="28884"/>
                    <a:pt x="69116" y="26315"/>
                  </a:cubicBezTo>
                  <a:cubicBezTo>
                    <a:pt x="68316" y="23747"/>
                    <a:pt x="67482" y="20978"/>
                    <a:pt x="64580" y="19010"/>
                  </a:cubicBezTo>
                  <a:cubicBezTo>
                    <a:pt x="62845" y="17843"/>
                    <a:pt x="62011" y="16108"/>
                    <a:pt x="60810" y="14507"/>
                  </a:cubicBezTo>
                  <a:cubicBezTo>
                    <a:pt x="59676" y="12973"/>
                    <a:pt x="58209" y="13039"/>
                    <a:pt x="56974" y="11805"/>
                  </a:cubicBezTo>
                  <a:cubicBezTo>
                    <a:pt x="56674" y="11438"/>
                    <a:pt x="56307" y="11105"/>
                    <a:pt x="55940" y="10771"/>
                  </a:cubicBezTo>
                  <a:cubicBezTo>
                    <a:pt x="55407" y="10437"/>
                    <a:pt x="54739" y="10537"/>
                    <a:pt x="54106" y="10471"/>
                  </a:cubicBezTo>
                  <a:cubicBezTo>
                    <a:pt x="53472" y="10437"/>
                    <a:pt x="52738" y="10137"/>
                    <a:pt x="52605" y="9537"/>
                  </a:cubicBezTo>
                  <a:cubicBezTo>
                    <a:pt x="52605" y="9303"/>
                    <a:pt x="52571" y="9103"/>
                    <a:pt x="52505" y="8870"/>
                  </a:cubicBezTo>
                  <a:cubicBezTo>
                    <a:pt x="52304" y="8503"/>
                    <a:pt x="51704" y="8436"/>
                    <a:pt x="51437" y="8069"/>
                  </a:cubicBezTo>
                  <a:cubicBezTo>
                    <a:pt x="51304" y="7902"/>
                    <a:pt x="51304" y="7669"/>
                    <a:pt x="51170" y="7469"/>
                  </a:cubicBezTo>
                  <a:cubicBezTo>
                    <a:pt x="51037" y="7335"/>
                    <a:pt x="50903" y="7202"/>
                    <a:pt x="50703" y="7102"/>
                  </a:cubicBezTo>
                  <a:cubicBezTo>
                    <a:pt x="49703" y="6535"/>
                    <a:pt x="48668" y="5901"/>
                    <a:pt x="47534" y="5801"/>
                  </a:cubicBezTo>
                  <a:cubicBezTo>
                    <a:pt x="47034" y="5801"/>
                    <a:pt x="46567" y="5701"/>
                    <a:pt x="46133" y="5534"/>
                  </a:cubicBezTo>
                  <a:cubicBezTo>
                    <a:pt x="45733" y="5300"/>
                    <a:pt x="45533" y="4633"/>
                    <a:pt x="45900" y="4366"/>
                  </a:cubicBezTo>
                  <a:lnTo>
                    <a:pt x="45900" y="4366"/>
                  </a:lnTo>
                  <a:cubicBezTo>
                    <a:pt x="45869" y="4370"/>
                    <a:pt x="45840" y="4372"/>
                    <a:pt x="45810" y="4372"/>
                  </a:cubicBezTo>
                  <a:cubicBezTo>
                    <a:pt x="45066" y="4372"/>
                    <a:pt x="44635" y="3198"/>
                    <a:pt x="43865" y="3166"/>
                  </a:cubicBezTo>
                  <a:cubicBezTo>
                    <a:pt x="43855" y="3165"/>
                    <a:pt x="43846" y="3165"/>
                    <a:pt x="43836" y="3165"/>
                  </a:cubicBezTo>
                  <a:cubicBezTo>
                    <a:pt x="43120" y="3165"/>
                    <a:pt x="42451" y="4163"/>
                    <a:pt x="41865" y="4163"/>
                  </a:cubicBezTo>
                  <a:cubicBezTo>
                    <a:pt x="41750" y="4163"/>
                    <a:pt x="41638" y="4125"/>
                    <a:pt x="41530" y="4033"/>
                  </a:cubicBezTo>
                  <a:cubicBezTo>
                    <a:pt x="40493" y="3174"/>
                    <a:pt x="38589" y="1"/>
                    <a:pt x="36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25;p38">
              <a:extLst>
                <a:ext uri="{FF2B5EF4-FFF2-40B4-BE49-F238E27FC236}">
                  <a16:creationId xmlns:a16="http://schemas.microsoft.com/office/drawing/2014/main" id="{3A788183-4A75-2CF7-4C73-58853765B0CB}"/>
                </a:ext>
              </a:extLst>
            </p:cNvPr>
            <p:cNvSpPr/>
            <p:nvPr/>
          </p:nvSpPr>
          <p:spPr>
            <a:xfrm>
              <a:off x="1706089" y="3205515"/>
              <a:ext cx="86754" cy="24099"/>
            </a:xfrm>
            <a:custGeom>
              <a:avLst/>
              <a:gdLst/>
              <a:ahLst/>
              <a:cxnLst/>
              <a:rect l="l" t="t" r="r" b="b"/>
              <a:pathLst>
                <a:path w="7207" h="2002" fill="none" extrusionOk="0">
                  <a:moveTo>
                    <a:pt x="1" y="1868"/>
                  </a:moveTo>
                  <a:cubicBezTo>
                    <a:pt x="501" y="2001"/>
                    <a:pt x="1235" y="1968"/>
                    <a:pt x="1302" y="1468"/>
                  </a:cubicBezTo>
                  <a:cubicBezTo>
                    <a:pt x="1302" y="1334"/>
                    <a:pt x="1302" y="1201"/>
                    <a:pt x="1335" y="1101"/>
                  </a:cubicBezTo>
                  <a:cubicBezTo>
                    <a:pt x="1469" y="801"/>
                    <a:pt x="1936" y="1034"/>
                    <a:pt x="2269" y="967"/>
                  </a:cubicBezTo>
                  <a:cubicBezTo>
                    <a:pt x="2503" y="901"/>
                    <a:pt x="2670" y="667"/>
                    <a:pt x="2836" y="467"/>
                  </a:cubicBezTo>
                  <a:cubicBezTo>
                    <a:pt x="3303" y="33"/>
                    <a:pt x="4037" y="0"/>
                    <a:pt x="4538" y="400"/>
                  </a:cubicBezTo>
                  <a:cubicBezTo>
                    <a:pt x="4838" y="634"/>
                    <a:pt x="5038" y="1001"/>
                    <a:pt x="5371" y="1168"/>
                  </a:cubicBezTo>
                  <a:cubicBezTo>
                    <a:pt x="5972" y="1468"/>
                    <a:pt x="7006" y="1134"/>
                    <a:pt x="7206" y="1768"/>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26;p38">
              <a:extLst>
                <a:ext uri="{FF2B5EF4-FFF2-40B4-BE49-F238E27FC236}">
                  <a16:creationId xmlns:a16="http://schemas.microsoft.com/office/drawing/2014/main" id="{FF90C351-4230-1343-9174-ACEB17EBA317}"/>
                </a:ext>
              </a:extLst>
            </p:cNvPr>
            <p:cNvSpPr/>
            <p:nvPr/>
          </p:nvSpPr>
          <p:spPr>
            <a:xfrm>
              <a:off x="1811694" y="3231612"/>
              <a:ext cx="120483" cy="40157"/>
            </a:xfrm>
            <a:custGeom>
              <a:avLst/>
              <a:gdLst/>
              <a:ahLst/>
              <a:cxnLst/>
              <a:rect l="l" t="t" r="r" b="b"/>
              <a:pathLst>
                <a:path w="10009" h="3336" fill="none" extrusionOk="0">
                  <a:moveTo>
                    <a:pt x="1" y="2969"/>
                  </a:moveTo>
                  <a:cubicBezTo>
                    <a:pt x="635" y="3336"/>
                    <a:pt x="1435" y="3069"/>
                    <a:pt x="1669" y="2402"/>
                  </a:cubicBezTo>
                  <a:cubicBezTo>
                    <a:pt x="1735" y="2235"/>
                    <a:pt x="1735" y="2035"/>
                    <a:pt x="1902" y="1935"/>
                  </a:cubicBezTo>
                  <a:cubicBezTo>
                    <a:pt x="2102" y="1768"/>
                    <a:pt x="2403" y="1968"/>
                    <a:pt x="2669" y="2002"/>
                  </a:cubicBezTo>
                  <a:cubicBezTo>
                    <a:pt x="3203" y="2068"/>
                    <a:pt x="3503" y="1435"/>
                    <a:pt x="3837" y="1034"/>
                  </a:cubicBezTo>
                  <a:cubicBezTo>
                    <a:pt x="4771" y="0"/>
                    <a:pt x="6472" y="367"/>
                    <a:pt x="6872" y="1701"/>
                  </a:cubicBezTo>
                  <a:lnTo>
                    <a:pt x="10008" y="2535"/>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27;p38">
              <a:extLst>
                <a:ext uri="{FF2B5EF4-FFF2-40B4-BE49-F238E27FC236}">
                  <a16:creationId xmlns:a16="http://schemas.microsoft.com/office/drawing/2014/main" id="{AEE18E6F-962B-4332-0898-9F03F42F19E9}"/>
                </a:ext>
              </a:extLst>
            </p:cNvPr>
            <p:cNvSpPr/>
            <p:nvPr/>
          </p:nvSpPr>
          <p:spPr>
            <a:xfrm>
              <a:off x="1876744" y="3165359"/>
              <a:ext cx="87151" cy="30130"/>
            </a:xfrm>
            <a:custGeom>
              <a:avLst/>
              <a:gdLst/>
              <a:ahLst/>
              <a:cxnLst/>
              <a:rect l="l" t="t" r="r" b="b"/>
              <a:pathLst>
                <a:path w="7240" h="2503" fill="none" extrusionOk="0">
                  <a:moveTo>
                    <a:pt x="1" y="1835"/>
                  </a:moveTo>
                  <a:cubicBezTo>
                    <a:pt x="534" y="1668"/>
                    <a:pt x="1102" y="1601"/>
                    <a:pt x="1669" y="1601"/>
                  </a:cubicBezTo>
                  <a:cubicBezTo>
                    <a:pt x="1302" y="801"/>
                    <a:pt x="2202" y="34"/>
                    <a:pt x="2970" y="501"/>
                  </a:cubicBezTo>
                  <a:cubicBezTo>
                    <a:pt x="3537" y="0"/>
                    <a:pt x="4404" y="67"/>
                    <a:pt x="4871" y="701"/>
                  </a:cubicBezTo>
                  <a:lnTo>
                    <a:pt x="4971" y="1235"/>
                  </a:lnTo>
                  <a:cubicBezTo>
                    <a:pt x="5805" y="1501"/>
                    <a:pt x="6572" y="1935"/>
                    <a:pt x="7239" y="2502"/>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28;p38">
              <a:extLst>
                <a:ext uri="{FF2B5EF4-FFF2-40B4-BE49-F238E27FC236}">
                  <a16:creationId xmlns:a16="http://schemas.microsoft.com/office/drawing/2014/main" id="{F0F6BB26-E651-2B1D-A55D-876752788074}"/>
                </a:ext>
              </a:extLst>
            </p:cNvPr>
            <p:cNvSpPr/>
            <p:nvPr/>
          </p:nvSpPr>
          <p:spPr>
            <a:xfrm>
              <a:off x="1981542" y="3213941"/>
              <a:ext cx="79122" cy="23702"/>
            </a:xfrm>
            <a:custGeom>
              <a:avLst/>
              <a:gdLst/>
              <a:ahLst/>
              <a:cxnLst/>
              <a:rect l="l" t="t" r="r" b="b"/>
              <a:pathLst>
                <a:path w="6573" h="1969" fill="none" extrusionOk="0">
                  <a:moveTo>
                    <a:pt x="1" y="1735"/>
                  </a:moveTo>
                  <a:lnTo>
                    <a:pt x="835" y="1969"/>
                  </a:lnTo>
                  <a:cubicBezTo>
                    <a:pt x="701" y="1768"/>
                    <a:pt x="968" y="1468"/>
                    <a:pt x="1202" y="1435"/>
                  </a:cubicBezTo>
                  <a:cubicBezTo>
                    <a:pt x="1469" y="1435"/>
                    <a:pt x="1736" y="1402"/>
                    <a:pt x="1969" y="1301"/>
                  </a:cubicBezTo>
                  <a:cubicBezTo>
                    <a:pt x="2203" y="1168"/>
                    <a:pt x="2303" y="834"/>
                    <a:pt x="2469" y="601"/>
                  </a:cubicBezTo>
                  <a:cubicBezTo>
                    <a:pt x="2603" y="367"/>
                    <a:pt x="3036" y="234"/>
                    <a:pt x="3170" y="468"/>
                  </a:cubicBezTo>
                  <a:cubicBezTo>
                    <a:pt x="3137" y="201"/>
                    <a:pt x="3437" y="1"/>
                    <a:pt x="3704" y="1"/>
                  </a:cubicBezTo>
                  <a:cubicBezTo>
                    <a:pt x="3970" y="34"/>
                    <a:pt x="4237" y="134"/>
                    <a:pt x="4437" y="334"/>
                  </a:cubicBezTo>
                  <a:lnTo>
                    <a:pt x="6572" y="1802"/>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29;p38">
              <a:extLst>
                <a:ext uri="{FF2B5EF4-FFF2-40B4-BE49-F238E27FC236}">
                  <a16:creationId xmlns:a16="http://schemas.microsoft.com/office/drawing/2014/main" id="{21BB5664-0795-6EB9-4E86-42BE10DD5C5E}"/>
                </a:ext>
              </a:extLst>
            </p:cNvPr>
            <p:cNvSpPr/>
            <p:nvPr/>
          </p:nvSpPr>
          <p:spPr>
            <a:xfrm>
              <a:off x="1329053" y="3228555"/>
              <a:ext cx="588261" cy="573876"/>
            </a:xfrm>
            <a:custGeom>
              <a:avLst/>
              <a:gdLst/>
              <a:ahLst/>
              <a:cxnLst/>
              <a:rect l="l" t="t" r="r" b="b"/>
              <a:pathLst>
                <a:path w="48869" h="47674" extrusionOk="0">
                  <a:moveTo>
                    <a:pt x="26820" y="0"/>
                  </a:moveTo>
                  <a:cubicBezTo>
                    <a:pt x="26422" y="0"/>
                    <a:pt x="26058" y="32"/>
                    <a:pt x="25752" y="87"/>
                  </a:cubicBezTo>
                  <a:cubicBezTo>
                    <a:pt x="23751" y="421"/>
                    <a:pt x="19681" y="4824"/>
                    <a:pt x="16879" y="8260"/>
                  </a:cubicBezTo>
                  <a:cubicBezTo>
                    <a:pt x="14077" y="11729"/>
                    <a:pt x="11809" y="14965"/>
                    <a:pt x="8640" y="17500"/>
                  </a:cubicBezTo>
                  <a:cubicBezTo>
                    <a:pt x="5438" y="20035"/>
                    <a:pt x="3036" y="24305"/>
                    <a:pt x="3036" y="24305"/>
                  </a:cubicBezTo>
                  <a:cubicBezTo>
                    <a:pt x="3036" y="24305"/>
                    <a:pt x="1" y="32110"/>
                    <a:pt x="2169" y="34712"/>
                  </a:cubicBezTo>
                  <a:cubicBezTo>
                    <a:pt x="4304" y="37314"/>
                    <a:pt x="5705" y="37814"/>
                    <a:pt x="6472" y="39349"/>
                  </a:cubicBezTo>
                  <a:cubicBezTo>
                    <a:pt x="7473" y="41184"/>
                    <a:pt x="8974" y="42685"/>
                    <a:pt x="10775" y="43752"/>
                  </a:cubicBezTo>
                  <a:cubicBezTo>
                    <a:pt x="13277" y="44953"/>
                    <a:pt x="15845" y="45920"/>
                    <a:pt x="18514" y="46687"/>
                  </a:cubicBezTo>
                  <a:cubicBezTo>
                    <a:pt x="20916" y="47355"/>
                    <a:pt x="27787" y="47455"/>
                    <a:pt x="30322" y="47655"/>
                  </a:cubicBezTo>
                  <a:cubicBezTo>
                    <a:pt x="30517" y="47668"/>
                    <a:pt x="30720" y="47674"/>
                    <a:pt x="30927" y="47674"/>
                  </a:cubicBezTo>
                  <a:cubicBezTo>
                    <a:pt x="33420" y="47674"/>
                    <a:pt x="36660" y="46821"/>
                    <a:pt x="36660" y="46821"/>
                  </a:cubicBezTo>
                  <a:cubicBezTo>
                    <a:pt x="37663" y="47387"/>
                    <a:pt x="38893" y="47647"/>
                    <a:pt x="40168" y="47647"/>
                  </a:cubicBezTo>
                  <a:cubicBezTo>
                    <a:pt x="41523" y="47647"/>
                    <a:pt x="42928" y="47354"/>
                    <a:pt x="44165" y="46821"/>
                  </a:cubicBezTo>
                  <a:cubicBezTo>
                    <a:pt x="45700" y="46187"/>
                    <a:pt x="47268" y="45687"/>
                    <a:pt x="48869" y="45286"/>
                  </a:cubicBezTo>
                  <a:cubicBezTo>
                    <a:pt x="48869" y="45286"/>
                    <a:pt x="46067" y="11662"/>
                    <a:pt x="45099" y="11029"/>
                  </a:cubicBezTo>
                  <a:cubicBezTo>
                    <a:pt x="44766" y="10817"/>
                    <a:pt x="44369" y="10747"/>
                    <a:pt x="43989" y="10747"/>
                  </a:cubicBezTo>
                  <a:cubicBezTo>
                    <a:pt x="43228" y="10747"/>
                    <a:pt x="42531" y="11029"/>
                    <a:pt x="42531" y="11029"/>
                  </a:cubicBezTo>
                  <a:cubicBezTo>
                    <a:pt x="42531" y="11029"/>
                    <a:pt x="44666" y="6058"/>
                    <a:pt x="40329" y="3457"/>
                  </a:cubicBezTo>
                  <a:cubicBezTo>
                    <a:pt x="39199" y="2769"/>
                    <a:pt x="38152" y="2515"/>
                    <a:pt x="37222" y="2515"/>
                  </a:cubicBezTo>
                  <a:cubicBezTo>
                    <a:pt x="34586" y="2515"/>
                    <a:pt x="32891" y="4557"/>
                    <a:pt x="32891" y="4557"/>
                  </a:cubicBezTo>
                  <a:cubicBezTo>
                    <a:pt x="32437" y="1015"/>
                    <a:pt x="29071" y="0"/>
                    <a:pt x="26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30;p38">
              <a:extLst>
                <a:ext uri="{FF2B5EF4-FFF2-40B4-BE49-F238E27FC236}">
                  <a16:creationId xmlns:a16="http://schemas.microsoft.com/office/drawing/2014/main" id="{4D4C96F7-69D6-689F-1824-E9CBD157381D}"/>
                </a:ext>
              </a:extLst>
            </p:cNvPr>
            <p:cNvSpPr/>
            <p:nvPr/>
          </p:nvSpPr>
          <p:spPr>
            <a:xfrm>
              <a:off x="1329053" y="3225184"/>
              <a:ext cx="588261" cy="581038"/>
            </a:xfrm>
            <a:custGeom>
              <a:avLst/>
              <a:gdLst/>
              <a:ahLst/>
              <a:cxnLst/>
              <a:rect l="l" t="t" r="r" b="b"/>
              <a:pathLst>
                <a:path w="48869" h="48269" fill="none" extrusionOk="0">
                  <a:moveTo>
                    <a:pt x="48869" y="45566"/>
                  </a:moveTo>
                  <a:lnTo>
                    <a:pt x="48469" y="45667"/>
                  </a:lnTo>
                  <a:cubicBezTo>
                    <a:pt x="47001" y="46033"/>
                    <a:pt x="45566" y="46534"/>
                    <a:pt x="44165" y="47101"/>
                  </a:cubicBezTo>
                  <a:cubicBezTo>
                    <a:pt x="41764" y="48135"/>
                    <a:pt x="38728" y="48268"/>
                    <a:pt x="36660" y="47101"/>
                  </a:cubicBezTo>
                  <a:cubicBezTo>
                    <a:pt x="36660" y="47101"/>
                    <a:pt x="32857" y="48102"/>
                    <a:pt x="30322" y="47935"/>
                  </a:cubicBezTo>
                  <a:cubicBezTo>
                    <a:pt x="27787" y="47735"/>
                    <a:pt x="20949" y="47601"/>
                    <a:pt x="18514" y="47001"/>
                  </a:cubicBezTo>
                  <a:cubicBezTo>
                    <a:pt x="15879" y="46200"/>
                    <a:pt x="13277" y="45233"/>
                    <a:pt x="10775" y="44032"/>
                  </a:cubicBezTo>
                  <a:cubicBezTo>
                    <a:pt x="8974" y="42965"/>
                    <a:pt x="7473" y="41464"/>
                    <a:pt x="6472" y="39629"/>
                  </a:cubicBezTo>
                  <a:cubicBezTo>
                    <a:pt x="5705" y="38094"/>
                    <a:pt x="4304" y="37594"/>
                    <a:pt x="2169" y="34992"/>
                  </a:cubicBezTo>
                  <a:cubicBezTo>
                    <a:pt x="1" y="32390"/>
                    <a:pt x="3036" y="24585"/>
                    <a:pt x="3036" y="24585"/>
                  </a:cubicBezTo>
                  <a:cubicBezTo>
                    <a:pt x="3036" y="24585"/>
                    <a:pt x="3203" y="24285"/>
                    <a:pt x="3503" y="23818"/>
                  </a:cubicBezTo>
                  <a:cubicBezTo>
                    <a:pt x="4337" y="22483"/>
                    <a:pt x="6272" y="19648"/>
                    <a:pt x="8640" y="17780"/>
                  </a:cubicBezTo>
                  <a:cubicBezTo>
                    <a:pt x="11809" y="15245"/>
                    <a:pt x="14077" y="12009"/>
                    <a:pt x="16879" y="8540"/>
                  </a:cubicBezTo>
                  <a:cubicBezTo>
                    <a:pt x="19681" y="5104"/>
                    <a:pt x="23751" y="701"/>
                    <a:pt x="25752" y="367"/>
                  </a:cubicBezTo>
                  <a:cubicBezTo>
                    <a:pt x="27787" y="1"/>
                    <a:pt x="32357" y="668"/>
                    <a:pt x="32891" y="4837"/>
                  </a:cubicBezTo>
                  <a:cubicBezTo>
                    <a:pt x="32891" y="4837"/>
                    <a:pt x="35993" y="1101"/>
                    <a:pt x="40329" y="3737"/>
                  </a:cubicBezTo>
                  <a:cubicBezTo>
                    <a:pt x="43165" y="5438"/>
                    <a:pt x="43265" y="8173"/>
                    <a:pt x="42931" y="9841"/>
                  </a:cubicBezTo>
                  <a:cubicBezTo>
                    <a:pt x="42831" y="10341"/>
                    <a:pt x="42698" y="10842"/>
                    <a:pt x="42531" y="11309"/>
                  </a:cubicBezTo>
                  <a:cubicBezTo>
                    <a:pt x="42631" y="11275"/>
                    <a:pt x="44132" y="10708"/>
                    <a:pt x="45099" y="11309"/>
                  </a:cubicBezTo>
                  <a:cubicBezTo>
                    <a:pt x="46033" y="11909"/>
                    <a:pt x="48502" y="41230"/>
                    <a:pt x="48835" y="45133"/>
                  </a:cubicBezTo>
                  <a:cubicBezTo>
                    <a:pt x="48869" y="45400"/>
                    <a:pt x="48869" y="45566"/>
                    <a:pt x="48869" y="4556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31;p38">
              <a:extLst>
                <a:ext uri="{FF2B5EF4-FFF2-40B4-BE49-F238E27FC236}">
                  <a16:creationId xmlns:a16="http://schemas.microsoft.com/office/drawing/2014/main" id="{3256626F-213B-F96E-3046-A5CFE7FD87AF}"/>
                </a:ext>
              </a:extLst>
            </p:cNvPr>
            <p:cNvSpPr/>
            <p:nvPr/>
          </p:nvSpPr>
          <p:spPr>
            <a:xfrm>
              <a:off x="1435464" y="3283408"/>
              <a:ext cx="289514" cy="399537"/>
            </a:xfrm>
            <a:custGeom>
              <a:avLst/>
              <a:gdLst/>
              <a:ahLst/>
              <a:cxnLst/>
              <a:rect l="l" t="t" r="r" b="b"/>
              <a:pathLst>
                <a:path w="24051" h="33191" fill="none" extrusionOk="0">
                  <a:moveTo>
                    <a:pt x="24051" y="0"/>
                  </a:moveTo>
                  <a:cubicBezTo>
                    <a:pt x="22650" y="1134"/>
                    <a:pt x="15011" y="15511"/>
                    <a:pt x="13610" y="17246"/>
                  </a:cubicBezTo>
                  <a:cubicBezTo>
                    <a:pt x="12209" y="18947"/>
                    <a:pt x="8273" y="23817"/>
                    <a:pt x="6572" y="25619"/>
                  </a:cubicBezTo>
                  <a:cubicBezTo>
                    <a:pt x="5371" y="26986"/>
                    <a:pt x="4337" y="28521"/>
                    <a:pt x="3503" y="30155"/>
                  </a:cubicBezTo>
                  <a:cubicBezTo>
                    <a:pt x="2435" y="31256"/>
                    <a:pt x="1234" y="32257"/>
                    <a:pt x="0" y="3319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2;p38">
              <a:extLst>
                <a:ext uri="{FF2B5EF4-FFF2-40B4-BE49-F238E27FC236}">
                  <a16:creationId xmlns:a16="http://schemas.microsoft.com/office/drawing/2014/main" id="{79D5BFC8-8E3F-ED22-EB9A-68EBC6C1A535}"/>
                </a:ext>
              </a:extLst>
            </p:cNvPr>
            <p:cNvSpPr/>
            <p:nvPr/>
          </p:nvSpPr>
          <p:spPr>
            <a:xfrm>
              <a:off x="1588845" y="3361301"/>
              <a:ext cx="252174" cy="405965"/>
            </a:xfrm>
            <a:custGeom>
              <a:avLst/>
              <a:gdLst/>
              <a:ahLst/>
              <a:cxnLst/>
              <a:rect l="l" t="t" r="r" b="b"/>
              <a:pathLst>
                <a:path w="20949" h="33725" fill="none" extrusionOk="0">
                  <a:moveTo>
                    <a:pt x="20949" y="1"/>
                  </a:moveTo>
                  <a:cubicBezTo>
                    <a:pt x="19715" y="2102"/>
                    <a:pt x="18581" y="4270"/>
                    <a:pt x="17613" y="6472"/>
                  </a:cubicBezTo>
                  <a:cubicBezTo>
                    <a:pt x="16346" y="9441"/>
                    <a:pt x="12776" y="16946"/>
                    <a:pt x="11275" y="19815"/>
                  </a:cubicBezTo>
                  <a:cubicBezTo>
                    <a:pt x="9808" y="22684"/>
                    <a:pt x="7406" y="29255"/>
                    <a:pt x="5705" y="30289"/>
                  </a:cubicBezTo>
                  <a:cubicBezTo>
                    <a:pt x="3970" y="31356"/>
                    <a:pt x="1502" y="33725"/>
                    <a:pt x="1" y="3352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33;p38">
              <a:extLst>
                <a:ext uri="{FF2B5EF4-FFF2-40B4-BE49-F238E27FC236}">
                  <a16:creationId xmlns:a16="http://schemas.microsoft.com/office/drawing/2014/main" id="{99C5B445-AF31-5224-757A-71C48FE690B5}"/>
                </a:ext>
              </a:extLst>
            </p:cNvPr>
            <p:cNvSpPr/>
            <p:nvPr/>
          </p:nvSpPr>
          <p:spPr>
            <a:xfrm>
              <a:off x="1783586" y="3456468"/>
              <a:ext cx="133725" cy="324050"/>
            </a:xfrm>
            <a:custGeom>
              <a:avLst/>
              <a:gdLst/>
              <a:ahLst/>
              <a:cxnLst/>
              <a:rect l="l" t="t" r="r" b="b"/>
              <a:pathLst>
                <a:path w="11109" h="26920" fill="none" extrusionOk="0">
                  <a:moveTo>
                    <a:pt x="1" y="26920"/>
                  </a:moveTo>
                  <a:cubicBezTo>
                    <a:pt x="1" y="26920"/>
                    <a:pt x="3437" y="23651"/>
                    <a:pt x="3904" y="21249"/>
                  </a:cubicBezTo>
                  <a:cubicBezTo>
                    <a:pt x="4371" y="18847"/>
                    <a:pt x="11109" y="0"/>
                    <a:pt x="111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34;p38">
              <a:extLst>
                <a:ext uri="{FF2B5EF4-FFF2-40B4-BE49-F238E27FC236}">
                  <a16:creationId xmlns:a16="http://schemas.microsoft.com/office/drawing/2014/main" id="{73928295-4F53-FACB-9566-B013AA0BF65F}"/>
                </a:ext>
              </a:extLst>
            </p:cNvPr>
            <p:cNvSpPr/>
            <p:nvPr/>
          </p:nvSpPr>
          <p:spPr>
            <a:xfrm>
              <a:off x="1570379" y="3270071"/>
              <a:ext cx="129704" cy="104413"/>
            </a:xfrm>
            <a:custGeom>
              <a:avLst/>
              <a:gdLst/>
              <a:ahLst/>
              <a:cxnLst/>
              <a:rect l="l" t="t" r="r" b="b"/>
              <a:pathLst>
                <a:path w="10775" h="8674" extrusionOk="0">
                  <a:moveTo>
                    <a:pt x="5052" y="1"/>
                  </a:moveTo>
                  <a:cubicBezTo>
                    <a:pt x="4872" y="1"/>
                    <a:pt x="4770" y="8"/>
                    <a:pt x="4770" y="8"/>
                  </a:cubicBezTo>
                  <a:cubicBezTo>
                    <a:pt x="4770" y="8"/>
                    <a:pt x="0" y="6379"/>
                    <a:pt x="3803" y="8347"/>
                  </a:cubicBezTo>
                  <a:cubicBezTo>
                    <a:pt x="4233" y="8573"/>
                    <a:pt x="4656" y="8674"/>
                    <a:pt x="5066" y="8674"/>
                  </a:cubicBezTo>
                  <a:cubicBezTo>
                    <a:pt x="8283" y="8674"/>
                    <a:pt x="10775" y="2509"/>
                    <a:pt x="10775" y="2509"/>
                  </a:cubicBezTo>
                  <a:cubicBezTo>
                    <a:pt x="9013" y="188"/>
                    <a:pt x="5985" y="1"/>
                    <a:pt x="5052"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35;p38">
              <a:extLst>
                <a:ext uri="{FF2B5EF4-FFF2-40B4-BE49-F238E27FC236}">
                  <a16:creationId xmlns:a16="http://schemas.microsoft.com/office/drawing/2014/main" id="{9BA48627-0A28-7818-DCD1-2895739B5D77}"/>
                </a:ext>
              </a:extLst>
            </p:cNvPr>
            <p:cNvSpPr/>
            <p:nvPr/>
          </p:nvSpPr>
          <p:spPr>
            <a:xfrm>
              <a:off x="1690838" y="3300261"/>
              <a:ext cx="143764" cy="121338"/>
            </a:xfrm>
            <a:custGeom>
              <a:avLst/>
              <a:gdLst/>
              <a:ahLst/>
              <a:cxnLst/>
              <a:rect l="l" t="t" r="r" b="b"/>
              <a:pathLst>
                <a:path w="11943" h="10080" extrusionOk="0">
                  <a:moveTo>
                    <a:pt x="5036" y="0"/>
                  </a:moveTo>
                  <a:cubicBezTo>
                    <a:pt x="4971" y="0"/>
                    <a:pt x="4937" y="1"/>
                    <a:pt x="4937" y="1"/>
                  </a:cubicBezTo>
                  <a:cubicBezTo>
                    <a:pt x="3336" y="2837"/>
                    <a:pt x="0" y="8607"/>
                    <a:pt x="4937" y="9942"/>
                  </a:cubicBezTo>
                  <a:cubicBezTo>
                    <a:pt x="5287" y="10036"/>
                    <a:pt x="5623" y="10079"/>
                    <a:pt x="5944" y="10079"/>
                  </a:cubicBezTo>
                  <a:cubicBezTo>
                    <a:pt x="10184" y="10079"/>
                    <a:pt x="11942" y="2470"/>
                    <a:pt x="11942" y="2470"/>
                  </a:cubicBezTo>
                  <a:cubicBezTo>
                    <a:pt x="9159" y="110"/>
                    <a:pt x="5662" y="0"/>
                    <a:pt x="5036"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36;p38">
              <a:extLst>
                <a:ext uri="{FF2B5EF4-FFF2-40B4-BE49-F238E27FC236}">
                  <a16:creationId xmlns:a16="http://schemas.microsoft.com/office/drawing/2014/main" id="{ADDA22B4-0096-538E-140C-788B76ACE4EA}"/>
                </a:ext>
              </a:extLst>
            </p:cNvPr>
            <p:cNvSpPr/>
            <p:nvPr/>
          </p:nvSpPr>
          <p:spPr>
            <a:xfrm>
              <a:off x="1826151" y="3390612"/>
              <a:ext cx="45791" cy="97985"/>
            </a:xfrm>
            <a:custGeom>
              <a:avLst/>
              <a:gdLst/>
              <a:ahLst/>
              <a:cxnLst/>
              <a:rect l="l" t="t" r="r" b="b"/>
              <a:pathLst>
                <a:path w="3804" h="8140" fill="none" extrusionOk="0">
                  <a:moveTo>
                    <a:pt x="2169" y="1"/>
                  </a:moveTo>
                  <a:cubicBezTo>
                    <a:pt x="2169" y="1"/>
                    <a:pt x="1" y="3303"/>
                    <a:pt x="268" y="5738"/>
                  </a:cubicBezTo>
                  <a:cubicBezTo>
                    <a:pt x="568" y="8140"/>
                    <a:pt x="3803" y="7706"/>
                    <a:pt x="3803" y="77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37;p38">
              <a:extLst>
                <a:ext uri="{FF2B5EF4-FFF2-40B4-BE49-F238E27FC236}">
                  <a16:creationId xmlns:a16="http://schemas.microsoft.com/office/drawing/2014/main" id="{DB1FCD41-4A19-03BF-85FB-D25AC27B8B66}"/>
                </a:ext>
              </a:extLst>
            </p:cNvPr>
            <p:cNvSpPr/>
            <p:nvPr/>
          </p:nvSpPr>
          <p:spPr>
            <a:xfrm>
              <a:off x="1655099" y="3490991"/>
              <a:ext cx="63859" cy="30130"/>
            </a:xfrm>
            <a:custGeom>
              <a:avLst/>
              <a:gdLst/>
              <a:ahLst/>
              <a:cxnLst/>
              <a:rect l="l" t="t" r="r" b="b"/>
              <a:pathLst>
                <a:path w="5305" h="2503" fill="none" extrusionOk="0">
                  <a:moveTo>
                    <a:pt x="1" y="1"/>
                  </a:moveTo>
                  <a:cubicBezTo>
                    <a:pt x="1" y="1"/>
                    <a:pt x="2703" y="1969"/>
                    <a:pt x="5304" y="25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38;p38">
              <a:extLst>
                <a:ext uri="{FF2B5EF4-FFF2-40B4-BE49-F238E27FC236}">
                  <a16:creationId xmlns:a16="http://schemas.microsoft.com/office/drawing/2014/main" id="{295516EB-0A25-1434-15F1-FF832F3604E3}"/>
                </a:ext>
              </a:extLst>
            </p:cNvPr>
            <p:cNvSpPr/>
            <p:nvPr/>
          </p:nvSpPr>
          <p:spPr>
            <a:xfrm>
              <a:off x="1383667" y="3534361"/>
              <a:ext cx="104413" cy="93977"/>
            </a:xfrm>
            <a:custGeom>
              <a:avLst/>
              <a:gdLst/>
              <a:ahLst/>
              <a:cxnLst/>
              <a:rect l="l" t="t" r="r" b="b"/>
              <a:pathLst>
                <a:path w="8674" h="7807" fill="none" extrusionOk="0">
                  <a:moveTo>
                    <a:pt x="0" y="1"/>
                  </a:moveTo>
                  <a:cubicBezTo>
                    <a:pt x="0" y="1"/>
                    <a:pt x="367" y="4604"/>
                    <a:pt x="1334" y="6205"/>
                  </a:cubicBezTo>
                  <a:cubicBezTo>
                    <a:pt x="2268" y="7806"/>
                    <a:pt x="8673" y="7706"/>
                    <a:pt x="8673" y="77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39;p38">
              <a:extLst>
                <a:ext uri="{FF2B5EF4-FFF2-40B4-BE49-F238E27FC236}">
                  <a16:creationId xmlns:a16="http://schemas.microsoft.com/office/drawing/2014/main" id="{463B0EF7-D5AE-ABAB-67D9-368B1BDB4EB5}"/>
                </a:ext>
              </a:extLst>
            </p:cNvPr>
            <p:cNvSpPr/>
            <p:nvPr/>
          </p:nvSpPr>
          <p:spPr>
            <a:xfrm>
              <a:off x="1530223" y="3400254"/>
              <a:ext cx="39363" cy="36955"/>
            </a:xfrm>
            <a:custGeom>
              <a:avLst/>
              <a:gdLst/>
              <a:ahLst/>
              <a:cxnLst/>
              <a:rect l="l" t="t" r="r" b="b"/>
              <a:pathLst>
                <a:path w="3270" h="3070" fill="none" extrusionOk="0">
                  <a:moveTo>
                    <a:pt x="1" y="0"/>
                  </a:moveTo>
                  <a:cubicBezTo>
                    <a:pt x="1" y="0"/>
                    <a:pt x="1101" y="2502"/>
                    <a:pt x="3270" y="30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0;p38">
              <a:extLst>
                <a:ext uri="{FF2B5EF4-FFF2-40B4-BE49-F238E27FC236}">
                  <a16:creationId xmlns:a16="http://schemas.microsoft.com/office/drawing/2014/main" id="{D596FA31-B745-E8CB-BA3C-0DD4B9D92179}"/>
                </a:ext>
              </a:extLst>
            </p:cNvPr>
            <p:cNvSpPr/>
            <p:nvPr/>
          </p:nvSpPr>
          <p:spPr>
            <a:xfrm>
              <a:off x="1783586" y="3591779"/>
              <a:ext cx="45393" cy="17274"/>
            </a:xfrm>
            <a:custGeom>
              <a:avLst/>
              <a:gdLst/>
              <a:ahLst/>
              <a:cxnLst/>
              <a:rect l="l" t="t" r="r" b="b"/>
              <a:pathLst>
                <a:path w="3771" h="1435" fill="none" extrusionOk="0">
                  <a:moveTo>
                    <a:pt x="1" y="1"/>
                  </a:moveTo>
                  <a:cubicBezTo>
                    <a:pt x="1068" y="901"/>
                    <a:pt x="2403" y="1402"/>
                    <a:pt x="3770"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41;p38">
              <a:extLst>
                <a:ext uri="{FF2B5EF4-FFF2-40B4-BE49-F238E27FC236}">
                  <a16:creationId xmlns:a16="http://schemas.microsoft.com/office/drawing/2014/main" id="{B7C6BA41-00AA-2AEC-FAA9-2C3121C4442F}"/>
                </a:ext>
              </a:extLst>
            </p:cNvPr>
            <p:cNvSpPr/>
            <p:nvPr/>
          </p:nvSpPr>
          <p:spPr>
            <a:xfrm>
              <a:off x="1779169" y="3261862"/>
              <a:ext cx="671392" cy="518708"/>
            </a:xfrm>
            <a:custGeom>
              <a:avLst/>
              <a:gdLst/>
              <a:ahLst/>
              <a:cxnLst/>
              <a:rect l="l" t="t" r="r" b="b"/>
              <a:pathLst>
                <a:path w="55775" h="43091" extrusionOk="0">
                  <a:moveTo>
                    <a:pt x="22825" y="0"/>
                  </a:moveTo>
                  <a:cubicBezTo>
                    <a:pt x="22503" y="0"/>
                    <a:pt x="22200" y="29"/>
                    <a:pt x="21917" y="89"/>
                  </a:cubicBezTo>
                  <a:cubicBezTo>
                    <a:pt x="17347" y="1023"/>
                    <a:pt x="18081" y="5493"/>
                    <a:pt x="18081" y="5493"/>
                  </a:cubicBezTo>
                  <a:cubicBezTo>
                    <a:pt x="18081" y="5493"/>
                    <a:pt x="16161" y="3549"/>
                    <a:pt x="12675" y="3549"/>
                  </a:cubicBezTo>
                  <a:cubicBezTo>
                    <a:pt x="12154" y="3549"/>
                    <a:pt x="11598" y="3592"/>
                    <a:pt x="11009" y="3692"/>
                  </a:cubicBezTo>
                  <a:cubicBezTo>
                    <a:pt x="7873" y="4225"/>
                    <a:pt x="6839" y="6093"/>
                    <a:pt x="6272" y="7494"/>
                  </a:cubicBezTo>
                  <a:cubicBezTo>
                    <a:pt x="4671" y="11397"/>
                    <a:pt x="8741" y="14733"/>
                    <a:pt x="8741" y="14733"/>
                  </a:cubicBezTo>
                  <a:cubicBezTo>
                    <a:pt x="8587" y="14724"/>
                    <a:pt x="8434" y="14719"/>
                    <a:pt x="8282" y="14719"/>
                  </a:cubicBezTo>
                  <a:cubicBezTo>
                    <a:pt x="6240" y="14719"/>
                    <a:pt x="4264" y="15542"/>
                    <a:pt x="2836" y="17001"/>
                  </a:cubicBezTo>
                  <a:cubicBezTo>
                    <a:pt x="168" y="19670"/>
                    <a:pt x="1" y="22739"/>
                    <a:pt x="768" y="24440"/>
                  </a:cubicBezTo>
                  <a:cubicBezTo>
                    <a:pt x="1135" y="25341"/>
                    <a:pt x="2569" y="26742"/>
                    <a:pt x="3837" y="27876"/>
                  </a:cubicBezTo>
                  <a:cubicBezTo>
                    <a:pt x="5038" y="28943"/>
                    <a:pt x="6072" y="29777"/>
                    <a:pt x="6072" y="29777"/>
                  </a:cubicBezTo>
                  <a:cubicBezTo>
                    <a:pt x="5138" y="30011"/>
                    <a:pt x="4337" y="30644"/>
                    <a:pt x="3904" y="31512"/>
                  </a:cubicBezTo>
                  <a:cubicBezTo>
                    <a:pt x="2836" y="33246"/>
                    <a:pt x="2703" y="35815"/>
                    <a:pt x="4271" y="37416"/>
                  </a:cubicBezTo>
                  <a:cubicBezTo>
                    <a:pt x="5905" y="39150"/>
                    <a:pt x="7807" y="40651"/>
                    <a:pt x="9908" y="41819"/>
                  </a:cubicBezTo>
                  <a:cubicBezTo>
                    <a:pt x="10875" y="42353"/>
                    <a:pt x="11943" y="42720"/>
                    <a:pt x="13010" y="42920"/>
                  </a:cubicBezTo>
                  <a:cubicBezTo>
                    <a:pt x="13668" y="43039"/>
                    <a:pt x="14381" y="43090"/>
                    <a:pt x="15137" y="43090"/>
                  </a:cubicBezTo>
                  <a:cubicBezTo>
                    <a:pt x="17990" y="43090"/>
                    <a:pt x="21465" y="42359"/>
                    <a:pt x="24919" y="41752"/>
                  </a:cubicBezTo>
                  <a:cubicBezTo>
                    <a:pt x="29322" y="41018"/>
                    <a:pt x="32558" y="40418"/>
                    <a:pt x="34459" y="39284"/>
                  </a:cubicBezTo>
                  <a:cubicBezTo>
                    <a:pt x="36360" y="38150"/>
                    <a:pt x="39029" y="38717"/>
                    <a:pt x="42264" y="37216"/>
                  </a:cubicBezTo>
                  <a:cubicBezTo>
                    <a:pt x="45500" y="35681"/>
                    <a:pt x="48536" y="30177"/>
                    <a:pt x="48536" y="30177"/>
                  </a:cubicBezTo>
                  <a:cubicBezTo>
                    <a:pt x="55774" y="26375"/>
                    <a:pt x="53506" y="19103"/>
                    <a:pt x="52538" y="17401"/>
                  </a:cubicBezTo>
                  <a:cubicBezTo>
                    <a:pt x="52472" y="17301"/>
                    <a:pt x="52405" y="17168"/>
                    <a:pt x="52338" y="17068"/>
                  </a:cubicBezTo>
                  <a:cubicBezTo>
                    <a:pt x="51972" y="17306"/>
                    <a:pt x="51554" y="17434"/>
                    <a:pt x="51142" y="17434"/>
                  </a:cubicBezTo>
                  <a:cubicBezTo>
                    <a:pt x="50805" y="17434"/>
                    <a:pt x="50471" y="17348"/>
                    <a:pt x="50170" y="17168"/>
                  </a:cubicBezTo>
                  <a:cubicBezTo>
                    <a:pt x="48969" y="16401"/>
                    <a:pt x="48269" y="13699"/>
                    <a:pt x="45900" y="11998"/>
                  </a:cubicBezTo>
                  <a:cubicBezTo>
                    <a:pt x="45400" y="11764"/>
                    <a:pt x="44866" y="11464"/>
                    <a:pt x="44299" y="11130"/>
                  </a:cubicBezTo>
                  <a:lnTo>
                    <a:pt x="43799" y="10830"/>
                  </a:lnTo>
                  <a:cubicBezTo>
                    <a:pt x="41797" y="9563"/>
                    <a:pt x="39629" y="7995"/>
                    <a:pt x="38262" y="7328"/>
                  </a:cubicBezTo>
                  <a:cubicBezTo>
                    <a:pt x="36479" y="6421"/>
                    <a:pt x="27658" y="0"/>
                    <a:pt x="22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42;p38">
              <a:extLst>
                <a:ext uri="{FF2B5EF4-FFF2-40B4-BE49-F238E27FC236}">
                  <a16:creationId xmlns:a16="http://schemas.microsoft.com/office/drawing/2014/main" id="{6B10966F-8EE9-EE82-DF7E-A36CB32B21D2}"/>
                </a:ext>
              </a:extLst>
            </p:cNvPr>
            <p:cNvSpPr/>
            <p:nvPr/>
          </p:nvSpPr>
          <p:spPr>
            <a:xfrm>
              <a:off x="1779169" y="3251281"/>
              <a:ext cx="671392" cy="534056"/>
            </a:xfrm>
            <a:custGeom>
              <a:avLst/>
              <a:gdLst/>
              <a:ahLst/>
              <a:cxnLst/>
              <a:rect l="l" t="t" r="r" b="b"/>
              <a:pathLst>
                <a:path w="55775" h="44366" fill="none" extrusionOk="0">
                  <a:moveTo>
                    <a:pt x="48536" y="31056"/>
                  </a:moveTo>
                  <a:cubicBezTo>
                    <a:pt x="48536" y="31056"/>
                    <a:pt x="45500" y="36560"/>
                    <a:pt x="42264" y="38095"/>
                  </a:cubicBezTo>
                  <a:cubicBezTo>
                    <a:pt x="39029" y="39596"/>
                    <a:pt x="36360" y="39029"/>
                    <a:pt x="34459" y="40163"/>
                  </a:cubicBezTo>
                  <a:cubicBezTo>
                    <a:pt x="32558" y="41297"/>
                    <a:pt x="29322" y="41897"/>
                    <a:pt x="24919" y="42631"/>
                  </a:cubicBezTo>
                  <a:cubicBezTo>
                    <a:pt x="20549" y="43398"/>
                    <a:pt x="16146" y="44366"/>
                    <a:pt x="13010" y="43799"/>
                  </a:cubicBezTo>
                  <a:cubicBezTo>
                    <a:pt x="9875" y="43232"/>
                    <a:pt x="6939" y="41030"/>
                    <a:pt x="4271" y="38295"/>
                  </a:cubicBezTo>
                  <a:cubicBezTo>
                    <a:pt x="1902" y="35893"/>
                    <a:pt x="3403" y="31223"/>
                    <a:pt x="6072" y="30656"/>
                  </a:cubicBezTo>
                  <a:cubicBezTo>
                    <a:pt x="6072" y="30656"/>
                    <a:pt x="1502" y="27020"/>
                    <a:pt x="735" y="25319"/>
                  </a:cubicBezTo>
                  <a:cubicBezTo>
                    <a:pt x="1" y="23618"/>
                    <a:pt x="168" y="20549"/>
                    <a:pt x="2836" y="17880"/>
                  </a:cubicBezTo>
                  <a:cubicBezTo>
                    <a:pt x="4371" y="16312"/>
                    <a:pt x="6539" y="15478"/>
                    <a:pt x="8741" y="15612"/>
                  </a:cubicBezTo>
                  <a:cubicBezTo>
                    <a:pt x="8741" y="15612"/>
                    <a:pt x="4638" y="12276"/>
                    <a:pt x="6239" y="8373"/>
                  </a:cubicBezTo>
                  <a:cubicBezTo>
                    <a:pt x="6839" y="6972"/>
                    <a:pt x="7873" y="5104"/>
                    <a:pt x="11009" y="4571"/>
                  </a:cubicBezTo>
                  <a:cubicBezTo>
                    <a:pt x="15512" y="3803"/>
                    <a:pt x="18047" y="6372"/>
                    <a:pt x="18047" y="6372"/>
                  </a:cubicBezTo>
                  <a:cubicBezTo>
                    <a:pt x="18047" y="6372"/>
                    <a:pt x="17347" y="1902"/>
                    <a:pt x="21883" y="968"/>
                  </a:cubicBezTo>
                  <a:cubicBezTo>
                    <a:pt x="26453" y="1"/>
                    <a:pt x="36360" y="7239"/>
                    <a:pt x="38262" y="8207"/>
                  </a:cubicBezTo>
                  <a:cubicBezTo>
                    <a:pt x="39729" y="8940"/>
                    <a:pt x="42131" y="10708"/>
                    <a:pt x="44299" y="12009"/>
                  </a:cubicBezTo>
                  <a:cubicBezTo>
                    <a:pt x="44833" y="12343"/>
                    <a:pt x="45400" y="12643"/>
                    <a:pt x="45900" y="12877"/>
                  </a:cubicBezTo>
                  <a:cubicBezTo>
                    <a:pt x="48269" y="14578"/>
                    <a:pt x="48969" y="17280"/>
                    <a:pt x="50170" y="18047"/>
                  </a:cubicBezTo>
                  <a:cubicBezTo>
                    <a:pt x="50837" y="18447"/>
                    <a:pt x="51671" y="18381"/>
                    <a:pt x="52338" y="17947"/>
                  </a:cubicBezTo>
                  <a:cubicBezTo>
                    <a:pt x="52405" y="18047"/>
                    <a:pt x="52472" y="18180"/>
                    <a:pt x="52538" y="18280"/>
                  </a:cubicBezTo>
                  <a:cubicBezTo>
                    <a:pt x="53506" y="19982"/>
                    <a:pt x="55774" y="27254"/>
                    <a:pt x="48536" y="3105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43;p38">
              <a:extLst>
                <a:ext uri="{FF2B5EF4-FFF2-40B4-BE49-F238E27FC236}">
                  <a16:creationId xmlns:a16="http://schemas.microsoft.com/office/drawing/2014/main" id="{FD99BEA7-FF54-7DA5-678C-A5428B942552}"/>
                </a:ext>
              </a:extLst>
            </p:cNvPr>
            <p:cNvSpPr/>
            <p:nvPr/>
          </p:nvSpPr>
          <p:spPr>
            <a:xfrm>
              <a:off x="1996805" y="3328380"/>
              <a:ext cx="320835" cy="280678"/>
            </a:xfrm>
            <a:custGeom>
              <a:avLst/>
              <a:gdLst/>
              <a:ahLst/>
              <a:cxnLst/>
              <a:rect l="l" t="t" r="r" b="b"/>
              <a:pathLst>
                <a:path w="26653" h="23317" fill="none" extrusionOk="0">
                  <a:moveTo>
                    <a:pt x="1" y="0"/>
                  </a:moveTo>
                  <a:cubicBezTo>
                    <a:pt x="634" y="1468"/>
                    <a:pt x="6438" y="6672"/>
                    <a:pt x="8940" y="8206"/>
                  </a:cubicBezTo>
                  <a:cubicBezTo>
                    <a:pt x="11442" y="9741"/>
                    <a:pt x="18414" y="17346"/>
                    <a:pt x="20448" y="18347"/>
                  </a:cubicBezTo>
                  <a:cubicBezTo>
                    <a:pt x="22450" y="19348"/>
                    <a:pt x="24251" y="22550"/>
                    <a:pt x="26653" y="2331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4;p38">
              <a:extLst>
                <a:ext uri="{FF2B5EF4-FFF2-40B4-BE49-F238E27FC236}">
                  <a16:creationId xmlns:a16="http://schemas.microsoft.com/office/drawing/2014/main" id="{C73967DC-577F-3457-29AA-5B53757817FD}"/>
                </a:ext>
              </a:extLst>
            </p:cNvPr>
            <p:cNvSpPr/>
            <p:nvPr/>
          </p:nvSpPr>
          <p:spPr>
            <a:xfrm>
              <a:off x="1884376" y="3439195"/>
              <a:ext cx="338507" cy="276682"/>
            </a:xfrm>
            <a:custGeom>
              <a:avLst/>
              <a:gdLst/>
              <a:ahLst/>
              <a:cxnLst/>
              <a:rect l="l" t="t" r="r" b="b"/>
              <a:pathLst>
                <a:path w="28121" h="22985" fill="none" extrusionOk="0">
                  <a:moveTo>
                    <a:pt x="1" y="1"/>
                  </a:moveTo>
                  <a:cubicBezTo>
                    <a:pt x="3503" y="2936"/>
                    <a:pt x="7439" y="7873"/>
                    <a:pt x="9341" y="9274"/>
                  </a:cubicBezTo>
                  <a:cubicBezTo>
                    <a:pt x="11242" y="10675"/>
                    <a:pt x="15545" y="15512"/>
                    <a:pt x="17446" y="17914"/>
                  </a:cubicBezTo>
                  <a:cubicBezTo>
                    <a:pt x="19381" y="20315"/>
                    <a:pt x="20649" y="21983"/>
                    <a:pt x="28121" y="2298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5;p38">
              <a:extLst>
                <a:ext uri="{FF2B5EF4-FFF2-40B4-BE49-F238E27FC236}">
                  <a16:creationId xmlns:a16="http://schemas.microsoft.com/office/drawing/2014/main" id="{D3B2812E-A937-4108-57B2-C8CD5D53CD2C}"/>
                </a:ext>
              </a:extLst>
            </p:cNvPr>
            <p:cNvSpPr/>
            <p:nvPr/>
          </p:nvSpPr>
          <p:spPr>
            <a:xfrm>
              <a:off x="2317627" y="3468505"/>
              <a:ext cx="61054" cy="89956"/>
            </a:xfrm>
            <a:custGeom>
              <a:avLst/>
              <a:gdLst/>
              <a:ahLst/>
              <a:cxnLst/>
              <a:rect l="l" t="t" r="r" b="b"/>
              <a:pathLst>
                <a:path w="5072" h="7473" fill="none" extrusionOk="0">
                  <a:moveTo>
                    <a:pt x="3170" y="1"/>
                  </a:moveTo>
                  <a:cubicBezTo>
                    <a:pt x="3170" y="1"/>
                    <a:pt x="5071" y="5438"/>
                    <a:pt x="1" y="74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6;p38">
              <a:extLst>
                <a:ext uri="{FF2B5EF4-FFF2-40B4-BE49-F238E27FC236}">
                  <a16:creationId xmlns:a16="http://schemas.microsoft.com/office/drawing/2014/main" id="{9A1E4449-DD4C-B890-A89B-709B11733DB7}"/>
                </a:ext>
              </a:extLst>
            </p:cNvPr>
            <p:cNvSpPr/>
            <p:nvPr/>
          </p:nvSpPr>
          <p:spPr>
            <a:xfrm>
              <a:off x="1884376" y="3340826"/>
              <a:ext cx="130908" cy="118918"/>
            </a:xfrm>
            <a:custGeom>
              <a:avLst/>
              <a:gdLst/>
              <a:ahLst/>
              <a:cxnLst/>
              <a:rect l="l" t="t" r="r" b="b"/>
              <a:pathLst>
                <a:path w="10875" h="9879" extrusionOk="0">
                  <a:moveTo>
                    <a:pt x="6205" y="0"/>
                  </a:moveTo>
                  <a:cubicBezTo>
                    <a:pt x="3403" y="734"/>
                    <a:pt x="1101" y="2736"/>
                    <a:pt x="1" y="5404"/>
                  </a:cubicBezTo>
                  <a:cubicBezTo>
                    <a:pt x="1" y="5404"/>
                    <a:pt x="2402" y="8573"/>
                    <a:pt x="5738" y="9607"/>
                  </a:cubicBezTo>
                  <a:cubicBezTo>
                    <a:pt x="6337" y="9793"/>
                    <a:pt x="6887" y="9879"/>
                    <a:pt x="7386" y="9879"/>
                  </a:cubicBezTo>
                  <a:cubicBezTo>
                    <a:pt x="9663" y="9879"/>
                    <a:pt x="10875" y="8094"/>
                    <a:pt x="10875" y="5905"/>
                  </a:cubicBezTo>
                  <a:cubicBezTo>
                    <a:pt x="10875" y="3236"/>
                    <a:pt x="6205" y="0"/>
                    <a:pt x="6205"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47;p38">
              <a:extLst>
                <a:ext uri="{FF2B5EF4-FFF2-40B4-BE49-F238E27FC236}">
                  <a16:creationId xmlns:a16="http://schemas.microsoft.com/office/drawing/2014/main" id="{3361F92D-ADB5-6675-F999-DC301468FD1E}"/>
                </a:ext>
              </a:extLst>
            </p:cNvPr>
            <p:cNvSpPr/>
            <p:nvPr/>
          </p:nvSpPr>
          <p:spPr>
            <a:xfrm>
              <a:off x="2024106" y="3289427"/>
              <a:ext cx="132521" cy="96553"/>
            </a:xfrm>
            <a:custGeom>
              <a:avLst/>
              <a:gdLst/>
              <a:ahLst/>
              <a:cxnLst/>
              <a:rect l="l" t="t" r="r" b="b"/>
              <a:pathLst>
                <a:path w="11009" h="8021" extrusionOk="0">
                  <a:moveTo>
                    <a:pt x="4871" y="1"/>
                  </a:moveTo>
                  <a:cubicBezTo>
                    <a:pt x="1936" y="768"/>
                    <a:pt x="1" y="3236"/>
                    <a:pt x="1" y="3236"/>
                  </a:cubicBezTo>
                  <a:cubicBezTo>
                    <a:pt x="726" y="5638"/>
                    <a:pt x="3947" y="8021"/>
                    <a:pt x="6498" y="8021"/>
                  </a:cubicBezTo>
                  <a:cubicBezTo>
                    <a:pt x="7348" y="8021"/>
                    <a:pt x="8123" y="7756"/>
                    <a:pt x="8707" y="7139"/>
                  </a:cubicBezTo>
                  <a:cubicBezTo>
                    <a:pt x="11009" y="4671"/>
                    <a:pt x="4871" y="1"/>
                    <a:pt x="4871"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48;p38">
              <a:extLst>
                <a:ext uri="{FF2B5EF4-FFF2-40B4-BE49-F238E27FC236}">
                  <a16:creationId xmlns:a16="http://schemas.microsoft.com/office/drawing/2014/main" id="{88F64C1A-5D19-4ECA-22EE-EE35CC3A27AB}"/>
                </a:ext>
              </a:extLst>
            </p:cNvPr>
            <p:cNvSpPr/>
            <p:nvPr/>
          </p:nvSpPr>
          <p:spPr>
            <a:xfrm>
              <a:off x="1814511" y="3490991"/>
              <a:ext cx="155801" cy="101007"/>
            </a:xfrm>
            <a:custGeom>
              <a:avLst/>
              <a:gdLst/>
              <a:ahLst/>
              <a:cxnLst/>
              <a:rect l="l" t="t" r="r" b="b"/>
              <a:pathLst>
                <a:path w="12943" h="8391" extrusionOk="0">
                  <a:moveTo>
                    <a:pt x="5805" y="1"/>
                  </a:moveTo>
                  <a:cubicBezTo>
                    <a:pt x="2335" y="968"/>
                    <a:pt x="0" y="4671"/>
                    <a:pt x="0" y="4671"/>
                  </a:cubicBezTo>
                  <a:cubicBezTo>
                    <a:pt x="635" y="5915"/>
                    <a:pt x="3393" y="8391"/>
                    <a:pt x="6251" y="8391"/>
                  </a:cubicBezTo>
                  <a:cubicBezTo>
                    <a:pt x="7301" y="8391"/>
                    <a:pt x="8364" y="8057"/>
                    <a:pt x="9340" y="7206"/>
                  </a:cubicBezTo>
                  <a:cubicBezTo>
                    <a:pt x="12943" y="4037"/>
                    <a:pt x="5805" y="1"/>
                    <a:pt x="5805"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49;p38">
              <a:extLst>
                <a:ext uri="{FF2B5EF4-FFF2-40B4-BE49-F238E27FC236}">
                  <a16:creationId xmlns:a16="http://schemas.microsoft.com/office/drawing/2014/main" id="{C2606163-3048-F8B8-0986-8565033E05B9}"/>
                </a:ext>
              </a:extLst>
            </p:cNvPr>
            <p:cNvSpPr/>
            <p:nvPr/>
          </p:nvSpPr>
          <p:spPr>
            <a:xfrm>
              <a:off x="2183518" y="3411894"/>
              <a:ext cx="26519" cy="37762"/>
            </a:xfrm>
            <a:custGeom>
              <a:avLst/>
              <a:gdLst/>
              <a:ahLst/>
              <a:cxnLst/>
              <a:rect l="l" t="t" r="r" b="b"/>
              <a:pathLst>
                <a:path w="2203" h="3137" fill="none" extrusionOk="0">
                  <a:moveTo>
                    <a:pt x="1" y="3136"/>
                  </a:moveTo>
                  <a:cubicBezTo>
                    <a:pt x="1168" y="2469"/>
                    <a:pt x="1969" y="1335"/>
                    <a:pt x="220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50;p38">
              <a:extLst>
                <a:ext uri="{FF2B5EF4-FFF2-40B4-BE49-F238E27FC236}">
                  <a16:creationId xmlns:a16="http://schemas.microsoft.com/office/drawing/2014/main" id="{4135F76A-F23C-5A20-04A8-97146F2164FD}"/>
                </a:ext>
              </a:extLst>
            </p:cNvPr>
            <p:cNvSpPr/>
            <p:nvPr/>
          </p:nvSpPr>
          <p:spPr>
            <a:xfrm>
              <a:off x="2053827" y="3490991"/>
              <a:ext cx="57431" cy="58237"/>
            </a:xfrm>
            <a:custGeom>
              <a:avLst/>
              <a:gdLst/>
              <a:ahLst/>
              <a:cxnLst/>
              <a:rect l="l" t="t" r="r" b="b"/>
              <a:pathLst>
                <a:path w="4771" h="4838" fill="none" extrusionOk="0">
                  <a:moveTo>
                    <a:pt x="4770" y="1"/>
                  </a:moveTo>
                  <a:cubicBezTo>
                    <a:pt x="4770" y="1"/>
                    <a:pt x="4036" y="4171"/>
                    <a:pt x="0" y="483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51;p38">
              <a:extLst>
                <a:ext uri="{FF2B5EF4-FFF2-40B4-BE49-F238E27FC236}">
                  <a16:creationId xmlns:a16="http://schemas.microsoft.com/office/drawing/2014/main" id="{A1D98362-FBF7-7F47-5C35-5EC8AD362A17}"/>
                </a:ext>
              </a:extLst>
            </p:cNvPr>
            <p:cNvSpPr/>
            <p:nvPr/>
          </p:nvSpPr>
          <p:spPr>
            <a:xfrm>
              <a:off x="1939387" y="3609052"/>
              <a:ext cx="49402" cy="37352"/>
            </a:xfrm>
            <a:custGeom>
              <a:avLst/>
              <a:gdLst/>
              <a:ahLst/>
              <a:cxnLst/>
              <a:rect l="l" t="t" r="r" b="b"/>
              <a:pathLst>
                <a:path w="4104" h="3103" fill="none" extrusionOk="0">
                  <a:moveTo>
                    <a:pt x="4103" y="0"/>
                  </a:moveTo>
                  <a:cubicBezTo>
                    <a:pt x="4103" y="0"/>
                    <a:pt x="2436" y="2402"/>
                    <a:pt x="0" y="31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655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64E105D9-A257-7A43-50DB-F10FD7FDD148}"/>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986D1F15-4F9F-A82B-D644-0B0786F5A5B1}"/>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87F3FE2-1330-540C-27E6-F354E44809C6}"/>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0D0A2190-4535-6B45-1520-777F0C80FE7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3" name="Picture 2">
            <a:extLst>
              <a:ext uri="{FF2B5EF4-FFF2-40B4-BE49-F238E27FC236}">
                <a16:creationId xmlns:a16="http://schemas.microsoft.com/office/drawing/2014/main" id="{30A4D2EE-3047-1D15-ADBB-9109EC8DED62}"/>
              </a:ext>
            </a:extLst>
          </p:cNvPr>
          <p:cNvPicPr>
            <a:picLocks noChangeAspect="1"/>
          </p:cNvPicPr>
          <p:nvPr/>
        </p:nvPicPr>
        <p:blipFill>
          <a:blip r:embed="rId3"/>
          <a:stretch>
            <a:fillRect/>
          </a:stretch>
        </p:blipFill>
        <p:spPr>
          <a:xfrm>
            <a:off x="217714" y="1441292"/>
            <a:ext cx="8435219" cy="2077493"/>
          </a:xfrm>
          <a:prstGeom prst="rect">
            <a:avLst/>
          </a:prstGeom>
        </p:spPr>
      </p:pic>
      <p:pic>
        <p:nvPicPr>
          <p:cNvPr id="7" name="Picture 6">
            <a:extLst>
              <a:ext uri="{FF2B5EF4-FFF2-40B4-BE49-F238E27FC236}">
                <a16:creationId xmlns:a16="http://schemas.microsoft.com/office/drawing/2014/main" id="{5012268B-DD6B-0B8A-8DDF-80A1466C0795}"/>
              </a:ext>
            </a:extLst>
          </p:cNvPr>
          <p:cNvPicPr>
            <a:picLocks noChangeAspect="1"/>
          </p:cNvPicPr>
          <p:nvPr/>
        </p:nvPicPr>
        <p:blipFill>
          <a:blip r:embed="rId4"/>
          <a:stretch>
            <a:fillRect/>
          </a:stretch>
        </p:blipFill>
        <p:spPr>
          <a:xfrm>
            <a:off x="217714" y="3628165"/>
            <a:ext cx="3343275" cy="828675"/>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35C95873-9F67-C44B-9298-822D74536463}"/>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5815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075F0376-EFB9-4D0C-41C3-94D7DBAC4276}"/>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89676659-DCA4-7F69-95D1-ABBDA2BBB13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B3D3474-6BCA-6EA2-F119-3B692BD59421}"/>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14236B40-5781-A7E7-646F-FF4025579561}"/>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4" name="Picture 3">
            <a:extLst>
              <a:ext uri="{FF2B5EF4-FFF2-40B4-BE49-F238E27FC236}">
                <a16:creationId xmlns:a16="http://schemas.microsoft.com/office/drawing/2014/main" id="{6E486FCC-2601-20EE-D5CF-25AB41BB9C2E}"/>
              </a:ext>
            </a:extLst>
          </p:cNvPr>
          <p:cNvPicPr>
            <a:picLocks noChangeAspect="1"/>
          </p:cNvPicPr>
          <p:nvPr/>
        </p:nvPicPr>
        <p:blipFill>
          <a:blip r:embed="rId3"/>
          <a:stretch>
            <a:fillRect/>
          </a:stretch>
        </p:blipFill>
        <p:spPr>
          <a:xfrm>
            <a:off x="145520" y="1439550"/>
            <a:ext cx="3705225" cy="3157849"/>
          </a:xfrm>
          <a:prstGeom prst="rect">
            <a:avLst/>
          </a:prstGeom>
        </p:spPr>
      </p:pic>
      <p:pic>
        <p:nvPicPr>
          <p:cNvPr id="7" name="Picture 6">
            <a:extLst>
              <a:ext uri="{FF2B5EF4-FFF2-40B4-BE49-F238E27FC236}">
                <a16:creationId xmlns:a16="http://schemas.microsoft.com/office/drawing/2014/main" id="{988039FD-8CAD-6B11-255F-A677705CE4EC}"/>
              </a:ext>
            </a:extLst>
          </p:cNvPr>
          <p:cNvPicPr>
            <a:picLocks noChangeAspect="1"/>
          </p:cNvPicPr>
          <p:nvPr/>
        </p:nvPicPr>
        <p:blipFill>
          <a:blip r:embed="rId4"/>
          <a:stretch>
            <a:fillRect/>
          </a:stretch>
        </p:blipFill>
        <p:spPr>
          <a:xfrm>
            <a:off x="4317470" y="1379009"/>
            <a:ext cx="4048125" cy="3319991"/>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4AD882A8-AFD9-56D3-5DF9-CDE7D4ECCADB}"/>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8549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64F758C6-2E03-A1B0-E5BC-35BC28F97815}"/>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CE30FE99-10E3-8D4E-0101-15828358C8FC}"/>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DEEF7AA-58BF-3DD6-13B0-B2F25125EB03}"/>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C51DE388-F2D0-218F-8B35-446C6FF5F264}"/>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3" name="Picture 2">
            <a:extLst>
              <a:ext uri="{FF2B5EF4-FFF2-40B4-BE49-F238E27FC236}">
                <a16:creationId xmlns:a16="http://schemas.microsoft.com/office/drawing/2014/main" id="{C78D0241-9CDF-CFA8-6B85-787E449BD1FC}"/>
              </a:ext>
            </a:extLst>
          </p:cNvPr>
          <p:cNvPicPr>
            <a:picLocks noChangeAspect="1"/>
          </p:cNvPicPr>
          <p:nvPr/>
        </p:nvPicPr>
        <p:blipFill>
          <a:blip r:embed="rId3"/>
          <a:srcRect r="9498"/>
          <a:stretch/>
        </p:blipFill>
        <p:spPr>
          <a:xfrm>
            <a:off x="353183" y="1488262"/>
            <a:ext cx="5624284" cy="3100671"/>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65CE1596-0A22-B0C2-0985-8931D7F45D0C}"/>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07411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D25168EA-0A93-A964-8A23-7A2CF24EAA94}"/>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040305CA-9377-701C-EEF4-C80564583424}"/>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A39EF55-02DD-7246-338A-D76A52F26C76}"/>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47150247-485D-F8C7-164E-DEBC5DE3BC87}"/>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4" name="Picture 3">
            <a:extLst>
              <a:ext uri="{FF2B5EF4-FFF2-40B4-BE49-F238E27FC236}">
                <a16:creationId xmlns:a16="http://schemas.microsoft.com/office/drawing/2014/main" id="{D0E484AD-A0FC-0432-8F46-539C228C18C1}"/>
              </a:ext>
            </a:extLst>
          </p:cNvPr>
          <p:cNvPicPr>
            <a:picLocks noChangeAspect="1"/>
          </p:cNvPicPr>
          <p:nvPr/>
        </p:nvPicPr>
        <p:blipFill>
          <a:blip r:embed="rId3"/>
          <a:srcRect r="18519"/>
          <a:stretch/>
        </p:blipFill>
        <p:spPr>
          <a:xfrm>
            <a:off x="846666" y="1552687"/>
            <a:ext cx="7450667" cy="3222513"/>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D488A6E2-DCFB-94B1-7023-FD58E35BDB0D}"/>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75163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4787304B-819A-3EAB-4933-5957D84204EF}"/>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569BD591-37FC-2443-79D7-CF7387237A66}"/>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85344CE-5B94-2E17-4EDC-3184418C060A}"/>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FCB70660-1ECF-FD2C-45CD-1FECB4214230}"/>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2:</a:t>
            </a:r>
          </a:p>
        </p:txBody>
      </p:sp>
      <p:pic>
        <p:nvPicPr>
          <p:cNvPr id="3" name="Picture 2">
            <a:extLst>
              <a:ext uri="{FF2B5EF4-FFF2-40B4-BE49-F238E27FC236}">
                <a16:creationId xmlns:a16="http://schemas.microsoft.com/office/drawing/2014/main" id="{73D6287B-CF0F-0495-4BD0-842B7E9E3C58}"/>
              </a:ext>
            </a:extLst>
          </p:cNvPr>
          <p:cNvPicPr>
            <a:picLocks noChangeAspect="1"/>
          </p:cNvPicPr>
          <p:nvPr/>
        </p:nvPicPr>
        <p:blipFill>
          <a:blip r:embed="rId3"/>
          <a:srcRect r="19326"/>
          <a:stretch/>
        </p:blipFill>
        <p:spPr>
          <a:xfrm>
            <a:off x="217715" y="1439551"/>
            <a:ext cx="4549018" cy="3124200"/>
          </a:xfrm>
          <a:prstGeom prst="rect">
            <a:avLst/>
          </a:prstGeom>
        </p:spPr>
      </p:pic>
      <p:pic>
        <p:nvPicPr>
          <p:cNvPr id="7" name="Picture 6">
            <a:extLst>
              <a:ext uri="{FF2B5EF4-FFF2-40B4-BE49-F238E27FC236}">
                <a16:creationId xmlns:a16="http://schemas.microsoft.com/office/drawing/2014/main" id="{03CBAB0C-8365-FFEC-5C95-2F3F5DCE88CE}"/>
              </a:ext>
            </a:extLst>
          </p:cNvPr>
          <p:cNvPicPr>
            <a:picLocks noChangeAspect="1"/>
          </p:cNvPicPr>
          <p:nvPr/>
        </p:nvPicPr>
        <p:blipFill>
          <a:blip r:embed="rId4"/>
          <a:srcRect r="11992" b="9962"/>
          <a:stretch/>
        </p:blipFill>
        <p:spPr>
          <a:xfrm>
            <a:off x="4766733" y="995408"/>
            <a:ext cx="4377268" cy="3568344"/>
          </a:xfrm>
          <a:prstGeom prst="rect">
            <a:avLst/>
          </a:prstGeom>
        </p:spPr>
      </p:pic>
      <p:pic>
        <p:nvPicPr>
          <p:cNvPr id="9" name="Picture 8">
            <a:extLst>
              <a:ext uri="{FF2B5EF4-FFF2-40B4-BE49-F238E27FC236}">
                <a16:creationId xmlns:a16="http://schemas.microsoft.com/office/drawing/2014/main" id="{8B816497-CDB5-0A60-D220-938AA36B3770}"/>
              </a:ext>
            </a:extLst>
          </p:cNvPr>
          <p:cNvPicPr>
            <a:picLocks noChangeAspect="1"/>
          </p:cNvPicPr>
          <p:nvPr/>
        </p:nvPicPr>
        <p:blipFill>
          <a:blip r:embed="rId5"/>
          <a:stretch>
            <a:fillRect/>
          </a:stretch>
        </p:blipFill>
        <p:spPr>
          <a:xfrm>
            <a:off x="2301346" y="4612463"/>
            <a:ext cx="4067175" cy="476250"/>
          </a:xfrm>
          <a:prstGeom prst="rect">
            <a:avLst/>
          </a:prstGeom>
        </p:spPr>
      </p:pic>
      <p:pic>
        <p:nvPicPr>
          <p:cNvPr id="11" name="Picture 10" descr="A yellow and blue snake logo&#10;&#10;Description automatically generated">
            <a:extLst>
              <a:ext uri="{FF2B5EF4-FFF2-40B4-BE49-F238E27FC236}">
                <a16:creationId xmlns:a16="http://schemas.microsoft.com/office/drawing/2014/main" id="{8D9879EB-78A2-10DA-6473-FDD8CBDBFECD}"/>
              </a:ext>
            </a:extLst>
          </p:cNvPr>
          <p:cNvPicPr>
            <a:picLocks noChangeAspect="1"/>
          </p:cNvPicPr>
          <p:nvPr/>
        </p:nvPicPr>
        <p:blipFill>
          <a:blip r:embed="rId6">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2638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03E113B2-DA0A-4B7F-4219-DCF738AFC815}"/>
            </a:ext>
          </a:extLst>
        </p:cNvPr>
        <p:cNvGrpSpPr/>
        <p:nvPr/>
      </p:nvGrpSpPr>
      <p:grpSpPr>
        <a:xfrm>
          <a:off x="0" y="0"/>
          <a:ext cx="0" cy="0"/>
          <a:chOff x="0" y="0"/>
          <a:chExt cx="0" cy="0"/>
        </a:xfrm>
      </p:grpSpPr>
      <p:grpSp>
        <p:nvGrpSpPr>
          <p:cNvPr id="11" name="Google Shape;2538;p49">
            <a:extLst>
              <a:ext uri="{FF2B5EF4-FFF2-40B4-BE49-F238E27FC236}">
                <a16:creationId xmlns:a16="http://schemas.microsoft.com/office/drawing/2014/main" id="{3E43EF07-9138-BD6A-D008-ADA959AB8F39}"/>
              </a:ext>
            </a:extLst>
          </p:cNvPr>
          <p:cNvGrpSpPr/>
          <p:nvPr/>
        </p:nvGrpSpPr>
        <p:grpSpPr>
          <a:xfrm>
            <a:off x="5482105" y="1336525"/>
            <a:ext cx="3661895" cy="2277171"/>
            <a:chOff x="605150" y="824775"/>
            <a:chExt cx="6376275" cy="3965125"/>
          </a:xfrm>
        </p:grpSpPr>
        <p:sp>
          <p:nvSpPr>
            <p:cNvPr id="12" name="Google Shape;2539;p49">
              <a:extLst>
                <a:ext uri="{FF2B5EF4-FFF2-40B4-BE49-F238E27FC236}">
                  <a16:creationId xmlns:a16="http://schemas.microsoft.com/office/drawing/2014/main" id="{5BDF7346-7D91-C132-0753-C931274CCDE5}"/>
                </a:ext>
              </a:extLst>
            </p:cNvPr>
            <p:cNvSpPr/>
            <p:nvPr/>
          </p:nvSpPr>
          <p:spPr>
            <a:xfrm>
              <a:off x="605150" y="894850"/>
              <a:ext cx="6376275" cy="3894300"/>
            </a:xfrm>
            <a:custGeom>
              <a:avLst/>
              <a:gdLst/>
              <a:ahLst/>
              <a:cxnLst/>
              <a:rect l="l" t="t" r="r" b="b"/>
              <a:pathLst>
                <a:path w="255051" h="155772" extrusionOk="0">
                  <a:moveTo>
                    <a:pt x="170117" y="1"/>
                  </a:moveTo>
                  <a:cubicBezTo>
                    <a:pt x="162145" y="1"/>
                    <a:pt x="155536" y="1069"/>
                    <a:pt x="151614" y="2456"/>
                  </a:cubicBezTo>
                  <a:cubicBezTo>
                    <a:pt x="138574" y="7106"/>
                    <a:pt x="116720" y="25617"/>
                    <a:pt x="103102" y="27806"/>
                  </a:cubicBezTo>
                  <a:cubicBezTo>
                    <a:pt x="101861" y="28002"/>
                    <a:pt x="100399" y="28084"/>
                    <a:pt x="98748" y="28084"/>
                  </a:cubicBezTo>
                  <a:cubicBezTo>
                    <a:pt x="90728" y="28084"/>
                    <a:pt x="78258" y="26159"/>
                    <a:pt x="65086" y="26159"/>
                  </a:cubicBezTo>
                  <a:cubicBezTo>
                    <a:pt x="51223" y="26159"/>
                    <a:pt x="36582" y="28291"/>
                    <a:pt x="25533" y="37046"/>
                  </a:cubicBezTo>
                  <a:cubicBezTo>
                    <a:pt x="1793" y="55830"/>
                    <a:pt x="0" y="92214"/>
                    <a:pt x="6353" y="116105"/>
                  </a:cubicBezTo>
                  <a:cubicBezTo>
                    <a:pt x="6535" y="116774"/>
                    <a:pt x="6718" y="117412"/>
                    <a:pt x="6961" y="118050"/>
                  </a:cubicBezTo>
                  <a:cubicBezTo>
                    <a:pt x="14590" y="140847"/>
                    <a:pt x="47387" y="155771"/>
                    <a:pt x="47387" y="155771"/>
                  </a:cubicBezTo>
                  <a:lnTo>
                    <a:pt x="219791" y="155771"/>
                  </a:lnTo>
                  <a:lnTo>
                    <a:pt x="219791" y="155649"/>
                  </a:lnTo>
                  <a:lnTo>
                    <a:pt x="255050" y="114403"/>
                  </a:lnTo>
                  <a:cubicBezTo>
                    <a:pt x="255050" y="114403"/>
                    <a:pt x="255050" y="112427"/>
                    <a:pt x="254868" y="109023"/>
                  </a:cubicBezTo>
                  <a:cubicBezTo>
                    <a:pt x="254230" y="94098"/>
                    <a:pt x="250643" y="51605"/>
                    <a:pt x="231311" y="26985"/>
                  </a:cubicBezTo>
                  <a:cubicBezTo>
                    <a:pt x="214717" y="5816"/>
                    <a:pt x="188711" y="1"/>
                    <a:pt x="170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40;p49">
              <a:extLst>
                <a:ext uri="{FF2B5EF4-FFF2-40B4-BE49-F238E27FC236}">
                  <a16:creationId xmlns:a16="http://schemas.microsoft.com/office/drawing/2014/main" id="{2F6CC73C-2D47-9A22-BB4A-2625A001048C}"/>
                </a:ext>
              </a:extLst>
            </p:cNvPr>
            <p:cNvSpPr/>
            <p:nvPr/>
          </p:nvSpPr>
          <p:spPr>
            <a:xfrm>
              <a:off x="1337675" y="2222000"/>
              <a:ext cx="3342800" cy="1658300"/>
            </a:xfrm>
            <a:custGeom>
              <a:avLst/>
              <a:gdLst/>
              <a:ahLst/>
              <a:cxnLst/>
              <a:rect l="l" t="t" r="r" b="b"/>
              <a:pathLst>
                <a:path w="133712" h="66332" extrusionOk="0">
                  <a:moveTo>
                    <a:pt x="30963" y="0"/>
                  </a:moveTo>
                  <a:cubicBezTo>
                    <a:pt x="27115" y="0"/>
                    <a:pt x="12736" y="47213"/>
                    <a:pt x="12736" y="47213"/>
                  </a:cubicBezTo>
                  <a:cubicBezTo>
                    <a:pt x="12736" y="47213"/>
                    <a:pt x="12736" y="44994"/>
                    <a:pt x="12007" y="44022"/>
                  </a:cubicBezTo>
                  <a:cubicBezTo>
                    <a:pt x="11983" y="43990"/>
                    <a:pt x="11952" y="43974"/>
                    <a:pt x="11915" y="43974"/>
                  </a:cubicBezTo>
                  <a:cubicBezTo>
                    <a:pt x="10833" y="43974"/>
                    <a:pt x="4408" y="57335"/>
                    <a:pt x="4408" y="57335"/>
                  </a:cubicBezTo>
                  <a:lnTo>
                    <a:pt x="1" y="66332"/>
                  </a:lnTo>
                  <a:lnTo>
                    <a:pt x="133711" y="66332"/>
                  </a:lnTo>
                  <a:cubicBezTo>
                    <a:pt x="133711" y="66332"/>
                    <a:pt x="123924" y="48247"/>
                    <a:pt x="121705" y="47487"/>
                  </a:cubicBezTo>
                  <a:cubicBezTo>
                    <a:pt x="121522" y="47423"/>
                    <a:pt x="121337" y="47394"/>
                    <a:pt x="121152" y="47394"/>
                  </a:cubicBezTo>
                  <a:cubicBezTo>
                    <a:pt x="119122" y="47394"/>
                    <a:pt x="117054" y="50891"/>
                    <a:pt x="117054" y="50891"/>
                  </a:cubicBezTo>
                  <a:cubicBezTo>
                    <a:pt x="117054" y="50891"/>
                    <a:pt x="109456" y="35237"/>
                    <a:pt x="107510" y="33505"/>
                  </a:cubicBezTo>
                  <a:cubicBezTo>
                    <a:pt x="107353" y="33367"/>
                    <a:pt x="107157" y="33304"/>
                    <a:pt x="106930" y="33304"/>
                  </a:cubicBezTo>
                  <a:cubicBezTo>
                    <a:pt x="104300" y="33304"/>
                    <a:pt x="97449" y="41803"/>
                    <a:pt x="97449" y="41803"/>
                  </a:cubicBezTo>
                  <a:cubicBezTo>
                    <a:pt x="97449" y="41803"/>
                    <a:pt x="88878" y="20982"/>
                    <a:pt x="86689" y="20769"/>
                  </a:cubicBezTo>
                  <a:cubicBezTo>
                    <a:pt x="86677" y="20768"/>
                    <a:pt x="86664" y="20767"/>
                    <a:pt x="86651" y="20767"/>
                  </a:cubicBezTo>
                  <a:cubicBezTo>
                    <a:pt x="84375" y="20767"/>
                    <a:pt x="75929" y="42076"/>
                    <a:pt x="75929" y="42076"/>
                  </a:cubicBezTo>
                  <a:cubicBezTo>
                    <a:pt x="75929" y="42076"/>
                    <a:pt x="74683" y="41590"/>
                    <a:pt x="72008" y="41347"/>
                  </a:cubicBezTo>
                  <a:cubicBezTo>
                    <a:pt x="71908" y="41338"/>
                    <a:pt x="71809" y="41333"/>
                    <a:pt x="71712" y="41333"/>
                  </a:cubicBezTo>
                  <a:cubicBezTo>
                    <a:pt x="69179" y="41333"/>
                    <a:pt x="67601" y="44265"/>
                    <a:pt x="67601" y="44265"/>
                  </a:cubicBezTo>
                  <a:cubicBezTo>
                    <a:pt x="67601" y="44265"/>
                    <a:pt x="66871" y="43049"/>
                    <a:pt x="64652" y="42319"/>
                  </a:cubicBezTo>
                  <a:cubicBezTo>
                    <a:pt x="64595" y="42300"/>
                    <a:pt x="64533" y="42291"/>
                    <a:pt x="64467" y="42291"/>
                  </a:cubicBezTo>
                  <a:cubicBezTo>
                    <a:pt x="62030" y="42291"/>
                    <a:pt x="54135" y="55055"/>
                    <a:pt x="54135" y="55055"/>
                  </a:cubicBezTo>
                  <a:cubicBezTo>
                    <a:pt x="54135" y="55055"/>
                    <a:pt x="46536" y="33262"/>
                    <a:pt x="44834" y="32289"/>
                  </a:cubicBezTo>
                  <a:cubicBezTo>
                    <a:pt x="44626" y="32169"/>
                    <a:pt x="44422" y="32116"/>
                    <a:pt x="44224" y="32116"/>
                  </a:cubicBezTo>
                  <a:cubicBezTo>
                    <a:pt x="42773" y="32116"/>
                    <a:pt x="41643" y="34964"/>
                    <a:pt x="41643" y="34964"/>
                  </a:cubicBezTo>
                  <a:cubicBezTo>
                    <a:pt x="41643" y="34964"/>
                    <a:pt x="34530" y="3869"/>
                    <a:pt x="31339" y="191"/>
                  </a:cubicBezTo>
                  <a:cubicBezTo>
                    <a:pt x="31228" y="62"/>
                    <a:pt x="31102" y="0"/>
                    <a:pt x="30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41;p49">
              <a:extLst>
                <a:ext uri="{FF2B5EF4-FFF2-40B4-BE49-F238E27FC236}">
                  <a16:creationId xmlns:a16="http://schemas.microsoft.com/office/drawing/2014/main" id="{E4082FB2-67A2-9711-4351-6652250A1E2C}"/>
                </a:ext>
              </a:extLst>
            </p:cNvPr>
            <p:cNvSpPr/>
            <p:nvPr/>
          </p:nvSpPr>
          <p:spPr>
            <a:xfrm>
              <a:off x="3301250" y="2741175"/>
              <a:ext cx="414150" cy="411175"/>
            </a:xfrm>
            <a:custGeom>
              <a:avLst/>
              <a:gdLst/>
              <a:ahLst/>
              <a:cxnLst/>
              <a:rect l="l" t="t" r="r" b="b"/>
              <a:pathLst>
                <a:path w="16566" h="16447" extrusionOk="0">
                  <a:moveTo>
                    <a:pt x="8108" y="0"/>
                  </a:moveTo>
                  <a:cubicBezTo>
                    <a:pt x="6619" y="0"/>
                    <a:pt x="2682" y="8719"/>
                    <a:pt x="0" y="14987"/>
                  </a:cubicBezTo>
                  <a:lnTo>
                    <a:pt x="0" y="15048"/>
                  </a:lnTo>
                  <a:cubicBezTo>
                    <a:pt x="0" y="15048"/>
                    <a:pt x="3738" y="7815"/>
                    <a:pt x="4789" y="7815"/>
                  </a:cubicBezTo>
                  <a:cubicBezTo>
                    <a:pt x="4856" y="7815"/>
                    <a:pt x="4911" y="7843"/>
                    <a:pt x="4955" y="7905"/>
                  </a:cubicBezTo>
                  <a:cubicBezTo>
                    <a:pt x="5576" y="8759"/>
                    <a:pt x="7256" y="11863"/>
                    <a:pt x="8097" y="11863"/>
                  </a:cubicBezTo>
                  <a:cubicBezTo>
                    <a:pt x="8243" y="11863"/>
                    <a:pt x="8364" y="11769"/>
                    <a:pt x="8450" y="11552"/>
                  </a:cubicBezTo>
                  <a:cubicBezTo>
                    <a:pt x="8977" y="10288"/>
                    <a:pt x="8819" y="8795"/>
                    <a:pt x="9143" y="8795"/>
                  </a:cubicBezTo>
                  <a:cubicBezTo>
                    <a:pt x="9193" y="8795"/>
                    <a:pt x="9255" y="8831"/>
                    <a:pt x="9332" y="8908"/>
                  </a:cubicBezTo>
                  <a:cubicBezTo>
                    <a:pt x="9894" y="9470"/>
                    <a:pt x="10600" y="12136"/>
                    <a:pt x="11058" y="12136"/>
                  </a:cubicBezTo>
                  <a:cubicBezTo>
                    <a:pt x="11070" y="12136"/>
                    <a:pt x="11082" y="12134"/>
                    <a:pt x="11095" y="12130"/>
                  </a:cubicBezTo>
                  <a:cubicBezTo>
                    <a:pt x="11520" y="11978"/>
                    <a:pt x="12250" y="9364"/>
                    <a:pt x="12250" y="9364"/>
                  </a:cubicBezTo>
                  <a:cubicBezTo>
                    <a:pt x="12250" y="9364"/>
                    <a:pt x="14825" y="16447"/>
                    <a:pt x="15868" y="16447"/>
                  </a:cubicBezTo>
                  <a:cubicBezTo>
                    <a:pt x="15935" y="16447"/>
                    <a:pt x="15996" y="16417"/>
                    <a:pt x="16049" y="16355"/>
                  </a:cubicBezTo>
                  <a:cubicBezTo>
                    <a:pt x="16262" y="16112"/>
                    <a:pt x="16414" y="15838"/>
                    <a:pt x="16566" y="15534"/>
                  </a:cubicBezTo>
                  <a:cubicBezTo>
                    <a:pt x="13830" y="9333"/>
                    <a:pt x="9605" y="154"/>
                    <a:pt x="8146" y="2"/>
                  </a:cubicBezTo>
                  <a:cubicBezTo>
                    <a:pt x="8134" y="1"/>
                    <a:pt x="8121" y="0"/>
                    <a:pt x="8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42;p49">
              <a:extLst>
                <a:ext uri="{FF2B5EF4-FFF2-40B4-BE49-F238E27FC236}">
                  <a16:creationId xmlns:a16="http://schemas.microsoft.com/office/drawing/2014/main" id="{8CCE8C06-9C2E-D655-B82C-7E034C4CF7E4}"/>
                </a:ext>
              </a:extLst>
            </p:cNvPr>
            <p:cNvSpPr/>
            <p:nvPr/>
          </p:nvSpPr>
          <p:spPr>
            <a:xfrm>
              <a:off x="1909875" y="2222125"/>
              <a:ext cx="353375" cy="529800"/>
            </a:xfrm>
            <a:custGeom>
              <a:avLst/>
              <a:gdLst/>
              <a:ahLst/>
              <a:cxnLst/>
              <a:rect l="l" t="t" r="r" b="b"/>
              <a:pathLst>
                <a:path w="14135" h="21192" extrusionOk="0">
                  <a:moveTo>
                    <a:pt x="8081" y="0"/>
                  </a:moveTo>
                  <a:cubicBezTo>
                    <a:pt x="6722" y="0"/>
                    <a:pt x="4021" y="5945"/>
                    <a:pt x="1095" y="13621"/>
                  </a:cubicBezTo>
                  <a:cubicBezTo>
                    <a:pt x="669" y="16417"/>
                    <a:pt x="1" y="21098"/>
                    <a:pt x="730" y="21190"/>
                  </a:cubicBezTo>
                  <a:cubicBezTo>
                    <a:pt x="738" y="21191"/>
                    <a:pt x="745" y="21191"/>
                    <a:pt x="753" y="21191"/>
                  </a:cubicBezTo>
                  <a:cubicBezTo>
                    <a:pt x="1751" y="21191"/>
                    <a:pt x="4136" y="12089"/>
                    <a:pt x="4989" y="12089"/>
                  </a:cubicBezTo>
                  <a:cubicBezTo>
                    <a:pt x="5032" y="12089"/>
                    <a:pt x="5072" y="12112"/>
                    <a:pt x="5107" y="12162"/>
                  </a:cubicBezTo>
                  <a:cubicBezTo>
                    <a:pt x="5801" y="13116"/>
                    <a:pt x="5587" y="14483"/>
                    <a:pt x="6297" y="14483"/>
                  </a:cubicBezTo>
                  <a:cubicBezTo>
                    <a:pt x="6334" y="14483"/>
                    <a:pt x="6373" y="14479"/>
                    <a:pt x="6414" y="14472"/>
                  </a:cubicBezTo>
                  <a:cubicBezTo>
                    <a:pt x="7296" y="14351"/>
                    <a:pt x="8329" y="12436"/>
                    <a:pt x="8603" y="11706"/>
                  </a:cubicBezTo>
                  <a:cubicBezTo>
                    <a:pt x="8613" y="11681"/>
                    <a:pt x="8626" y="11669"/>
                    <a:pt x="8641" y="11669"/>
                  </a:cubicBezTo>
                  <a:cubicBezTo>
                    <a:pt x="9057" y="11669"/>
                    <a:pt x="11192" y="20779"/>
                    <a:pt x="12467" y="20779"/>
                  </a:cubicBezTo>
                  <a:cubicBezTo>
                    <a:pt x="12497" y="20779"/>
                    <a:pt x="12525" y="20774"/>
                    <a:pt x="12554" y="20764"/>
                  </a:cubicBezTo>
                  <a:cubicBezTo>
                    <a:pt x="13709" y="20399"/>
                    <a:pt x="14074" y="17360"/>
                    <a:pt x="14135" y="16569"/>
                  </a:cubicBezTo>
                  <a:cubicBezTo>
                    <a:pt x="12128" y="9092"/>
                    <a:pt x="9910" y="1858"/>
                    <a:pt x="8451" y="186"/>
                  </a:cubicBezTo>
                  <a:cubicBezTo>
                    <a:pt x="8342" y="61"/>
                    <a:pt x="8218" y="0"/>
                    <a:pt x="8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43;p49">
              <a:extLst>
                <a:ext uri="{FF2B5EF4-FFF2-40B4-BE49-F238E27FC236}">
                  <a16:creationId xmlns:a16="http://schemas.microsoft.com/office/drawing/2014/main" id="{D2ADA6B8-2FF5-C29A-01BB-806435D62C34}"/>
                </a:ext>
              </a:extLst>
            </p:cNvPr>
            <p:cNvSpPr/>
            <p:nvPr/>
          </p:nvSpPr>
          <p:spPr>
            <a:xfrm>
              <a:off x="3846075" y="3054725"/>
              <a:ext cx="289550" cy="185750"/>
            </a:xfrm>
            <a:custGeom>
              <a:avLst/>
              <a:gdLst/>
              <a:ahLst/>
              <a:cxnLst/>
              <a:rect l="l" t="t" r="r" b="b"/>
              <a:pathLst>
                <a:path w="11582" h="7430" extrusionOk="0">
                  <a:moveTo>
                    <a:pt x="6609" y="1"/>
                  </a:moveTo>
                  <a:cubicBezTo>
                    <a:pt x="5117" y="1"/>
                    <a:pt x="2228" y="2798"/>
                    <a:pt x="31" y="5181"/>
                  </a:cubicBezTo>
                  <a:cubicBezTo>
                    <a:pt x="1" y="5940"/>
                    <a:pt x="92" y="6883"/>
                    <a:pt x="700" y="6883"/>
                  </a:cubicBezTo>
                  <a:cubicBezTo>
                    <a:pt x="1703" y="6883"/>
                    <a:pt x="3040" y="4269"/>
                    <a:pt x="3618" y="3965"/>
                  </a:cubicBezTo>
                  <a:cubicBezTo>
                    <a:pt x="3645" y="3950"/>
                    <a:pt x="3676" y="3944"/>
                    <a:pt x="3709" y="3944"/>
                  </a:cubicBezTo>
                  <a:cubicBezTo>
                    <a:pt x="4287" y="3944"/>
                    <a:pt x="5685" y="6029"/>
                    <a:pt x="6514" y="6029"/>
                  </a:cubicBezTo>
                  <a:cubicBezTo>
                    <a:pt x="6637" y="6029"/>
                    <a:pt x="6747" y="5984"/>
                    <a:pt x="6840" y="5880"/>
                  </a:cubicBezTo>
                  <a:cubicBezTo>
                    <a:pt x="7296" y="5302"/>
                    <a:pt x="7630" y="4664"/>
                    <a:pt x="7843" y="3965"/>
                  </a:cubicBezTo>
                  <a:lnTo>
                    <a:pt x="10183" y="6153"/>
                  </a:lnTo>
                  <a:lnTo>
                    <a:pt x="11582" y="7430"/>
                  </a:lnTo>
                  <a:cubicBezTo>
                    <a:pt x="9758" y="4026"/>
                    <a:pt x="7964" y="895"/>
                    <a:pt x="7174" y="196"/>
                  </a:cubicBezTo>
                  <a:cubicBezTo>
                    <a:pt x="7021" y="62"/>
                    <a:pt x="6831" y="1"/>
                    <a:pt x="6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44;p49">
              <a:extLst>
                <a:ext uri="{FF2B5EF4-FFF2-40B4-BE49-F238E27FC236}">
                  <a16:creationId xmlns:a16="http://schemas.microsoft.com/office/drawing/2014/main" id="{F2CD043A-955A-6949-E4C5-AE35376477D8}"/>
                </a:ext>
              </a:extLst>
            </p:cNvPr>
            <p:cNvSpPr/>
            <p:nvPr/>
          </p:nvSpPr>
          <p:spPr>
            <a:xfrm>
              <a:off x="779150" y="3846100"/>
              <a:ext cx="3748575" cy="943800"/>
            </a:xfrm>
            <a:custGeom>
              <a:avLst/>
              <a:gdLst/>
              <a:ahLst/>
              <a:cxnLst/>
              <a:rect l="l" t="t" r="r" b="b"/>
              <a:pathLst>
                <a:path w="149943" h="37752" extrusionOk="0">
                  <a:moveTo>
                    <a:pt x="1" y="0"/>
                  </a:moveTo>
                  <a:cubicBezTo>
                    <a:pt x="7630" y="22797"/>
                    <a:pt x="40427" y="37751"/>
                    <a:pt x="40427" y="37751"/>
                  </a:cubicBezTo>
                  <a:lnTo>
                    <a:pt x="98817" y="37751"/>
                  </a:lnTo>
                  <a:lnTo>
                    <a:pt x="102951" y="37691"/>
                  </a:lnTo>
                  <a:cubicBezTo>
                    <a:pt x="102951" y="37691"/>
                    <a:pt x="124623" y="34499"/>
                    <a:pt x="130945" y="31612"/>
                  </a:cubicBezTo>
                  <a:cubicBezTo>
                    <a:pt x="137298" y="28694"/>
                    <a:pt x="139943" y="23952"/>
                    <a:pt x="144958" y="13678"/>
                  </a:cubicBezTo>
                  <a:cubicBezTo>
                    <a:pt x="149943" y="3404"/>
                    <a:pt x="148271" y="0"/>
                    <a:pt x="148271" y="0"/>
                  </a:cubicBezTo>
                  <a:close/>
                </a:path>
              </a:pathLst>
            </a:custGeom>
            <a:solidFill>
              <a:srgbClr val="D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45;p49">
              <a:extLst>
                <a:ext uri="{FF2B5EF4-FFF2-40B4-BE49-F238E27FC236}">
                  <a16:creationId xmlns:a16="http://schemas.microsoft.com/office/drawing/2014/main" id="{DCD9FA12-F09E-8E42-B2F6-A06B636737EE}"/>
                </a:ext>
              </a:extLst>
            </p:cNvPr>
            <p:cNvSpPr/>
            <p:nvPr/>
          </p:nvSpPr>
          <p:spPr>
            <a:xfrm>
              <a:off x="1706225" y="1127200"/>
              <a:ext cx="652025" cy="652025"/>
            </a:xfrm>
            <a:custGeom>
              <a:avLst/>
              <a:gdLst/>
              <a:ahLst/>
              <a:cxnLst/>
              <a:rect l="l" t="t" r="r" b="b"/>
              <a:pathLst>
                <a:path w="26081" h="26081" extrusionOk="0">
                  <a:moveTo>
                    <a:pt x="13040" y="1"/>
                  </a:moveTo>
                  <a:cubicBezTo>
                    <a:pt x="5836" y="1"/>
                    <a:pt x="1" y="5837"/>
                    <a:pt x="1" y="13040"/>
                  </a:cubicBezTo>
                  <a:cubicBezTo>
                    <a:pt x="1" y="20244"/>
                    <a:pt x="5836" y="26080"/>
                    <a:pt x="13040" y="26080"/>
                  </a:cubicBezTo>
                  <a:cubicBezTo>
                    <a:pt x="20244" y="26080"/>
                    <a:pt x="26080" y="20244"/>
                    <a:pt x="26080" y="13040"/>
                  </a:cubicBezTo>
                  <a:cubicBezTo>
                    <a:pt x="26080" y="5837"/>
                    <a:pt x="20244" y="1"/>
                    <a:pt x="13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46;p49">
              <a:extLst>
                <a:ext uri="{FF2B5EF4-FFF2-40B4-BE49-F238E27FC236}">
                  <a16:creationId xmlns:a16="http://schemas.microsoft.com/office/drawing/2014/main" id="{7E2604BB-BCDD-372C-9886-9F5D86BE0FC3}"/>
                </a:ext>
              </a:extLst>
            </p:cNvPr>
            <p:cNvSpPr/>
            <p:nvPr/>
          </p:nvSpPr>
          <p:spPr>
            <a:xfrm>
              <a:off x="3191825" y="1065250"/>
              <a:ext cx="1702175" cy="455600"/>
            </a:xfrm>
            <a:custGeom>
              <a:avLst/>
              <a:gdLst/>
              <a:ahLst/>
              <a:cxnLst/>
              <a:rect l="l" t="t" r="r" b="b"/>
              <a:pathLst>
                <a:path w="68087" h="18224" extrusionOk="0">
                  <a:moveTo>
                    <a:pt x="42771" y="0"/>
                  </a:moveTo>
                  <a:cubicBezTo>
                    <a:pt x="39331" y="0"/>
                    <a:pt x="37166" y="2066"/>
                    <a:pt x="36536" y="3664"/>
                  </a:cubicBezTo>
                  <a:cubicBezTo>
                    <a:pt x="35797" y="5447"/>
                    <a:pt x="35528" y="8298"/>
                    <a:pt x="33564" y="8298"/>
                  </a:cubicBezTo>
                  <a:cubicBezTo>
                    <a:pt x="33184" y="8298"/>
                    <a:pt x="32741" y="8191"/>
                    <a:pt x="32220" y="7950"/>
                  </a:cubicBezTo>
                  <a:cubicBezTo>
                    <a:pt x="29945" y="6899"/>
                    <a:pt x="28640" y="5726"/>
                    <a:pt x="26637" y="5726"/>
                  </a:cubicBezTo>
                  <a:cubicBezTo>
                    <a:pt x="25802" y="5726"/>
                    <a:pt x="24846" y="5930"/>
                    <a:pt x="23648" y="6430"/>
                  </a:cubicBezTo>
                  <a:cubicBezTo>
                    <a:pt x="19545" y="8132"/>
                    <a:pt x="20852" y="11810"/>
                    <a:pt x="17842" y="12449"/>
                  </a:cubicBezTo>
                  <a:cubicBezTo>
                    <a:pt x="17357" y="12551"/>
                    <a:pt x="16978" y="12593"/>
                    <a:pt x="16670" y="12593"/>
                  </a:cubicBezTo>
                  <a:cubicBezTo>
                    <a:pt x="15282" y="12593"/>
                    <a:pt x="15328" y="11741"/>
                    <a:pt x="13619" y="11741"/>
                  </a:cubicBezTo>
                  <a:cubicBezTo>
                    <a:pt x="13351" y="11741"/>
                    <a:pt x="13041" y="11762"/>
                    <a:pt x="12675" y="11810"/>
                  </a:cubicBezTo>
                  <a:cubicBezTo>
                    <a:pt x="9453" y="12236"/>
                    <a:pt x="9666" y="14151"/>
                    <a:pt x="8815" y="15215"/>
                  </a:cubicBezTo>
                  <a:cubicBezTo>
                    <a:pt x="8443" y="15679"/>
                    <a:pt x="8234" y="15778"/>
                    <a:pt x="7865" y="15778"/>
                  </a:cubicBezTo>
                  <a:cubicBezTo>
                    <a:pt x="7590" y="15778"/>
                    <a:pt x="7225" y="15723"/>
                    <a:pt x="6637" y="15723"/>
                  </a:cubicBezTo>
                  <a:cubicBezTo>
                    <a:pt x="6211" y="15723"/>
                    <a:pt x="5667" y="15752"/>
                    <a:pt x="4955" y="15853"/>
                  </a:cubicBezTo>
                  <a:cubicBezTo>
                    <a:pt x="3100" y="16157"/>
                    <a:pt x="1398" y="16977"/>
                    <a:pt x="0" y="18224"/>
                  </a:cubicBezTo>
                  <a:lnTo>
                    <a:pt x="66384" y="18224"/>
                  </a:lnTo>
                  <a:cubicBezTo>
                    <a:pt x="66384" y="18224"/>
                    <a:pt x="68086" y="14789"/>
                    <a:pt x="63588" y="12205"/>
                  </a:cubicBezTo>
                  <a:cubicBezTo>
                    <a:pt x="61825" y="11193"/>
                    <a:pt x="60155" y="11011"/>
                    <a:pt x="58699" y="11011"/>
                  </a:cubicBezTo>
                  <a:cubicBezTo>
                    <a:pt x="57886" y="11011"/>
                    <a:pt x="57140" y="11068"/>
                    <a:pt x="56482" y="11068"/>
                  </a:cubicBezTo>
                  <a:cubicBezTo>
                    <a:pt x="55312" y="11068"/>
                    <a:pt x="54419" y="10889"/>
                    <a:pt x="53922" y="9895"/>
                  </a:cubicBezTo>
                  <a:cubicBezTo>
                    <a:pt x="53922" y="9895"/>
                    <a:pt x="52645" y="3239"/>
                    <a:pt x="46840" y="868"/>
                  </a:cubicBezTo>
                  <a:cubicBezTo>
                    <a:pt x="45335" y="253"/>
                    <a:pt x="43975" y="0"/>
                    <a:pt x="42771" y="0"/>
                  </a:cubicBezTo>
                  <a:close/>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47;p49">
              <a:extLst>
                <a:ext uri="{FF2B5EF4-FFF2-40B4-BE49-F238E27FC236}">
                  <a16:creationId xmlns:a16="http://schemas.microsoft.com/office/drawing/2014/main" id="{43A73B2E-6442-ED42-B437-800953C7F26F}"/>
                </a:ext>
              </a:extLst>
            </p:cNvPr>
            <p:cNvSpPr/>
            <p:nvPr/>
          </p:nvSpPr>
          <p:spPr>
            <a:xfrm>
              <a:off x="1419750" y="1508825"/>
              <a:ext cx="1102625" cy="295475"/>
            </a:xfrm>
            <a:custGeom>
              <a:avLst/>
              <a:gdLst/>
              <a:ahLst/>
              <a:cxnLst/>
              <a:rect l="l" t="t" r="r" b="b"/>
              <a:pathLst>
                <a:path w="44105" h="11819" extrusionOk="0">
                  <a:moveTo>
                    <a:pt x="27693" y="1"/>
                  </a:moveTo>
                  <a:cubicBezTo>
                    <a:pt x="25480" y="1"/>
                    <a:pt x="24075" y="1332"/>
                    <a:pt x="23648" y="2365"/>
                  </a:cubicBezTo>
                  <a:cubicBezTo>
                    <a:pt x="23190" y="3536"/>
                    <a:pt x="23030" y="5389"/>
                    <a:pt x="21758" y="5389"/>
                  </a:cubicBezTo>
                  <a:cubicBezTo>
                    <a:pt x="21512" y="5389"/>
                    <a:pt x="21223" y="5320"/>
                    <a:pt x="20882" y="5162"/>
                  </a:cubicBezTo>
                  <a:cubicBezTo>
                    <a:pt x="19408" y="4478"/>
                    <a:pt x="18565" y="3719"/>
                    <a:pt x="17275" y="3719"/>
                  </a:cubicBezTo>
                  <a:cubicBezTo>
                    <a:pt x="16730" y="3719"/>
                    <a:pt x="16105" y="3855"/>
                    <a:pt x="15320" y="4189"/>
                  </a:cubicBezTo>
                  <a:cubicBezTo>
                    <a:pt x="12675" y="5283"/>
                    <a:pt x="13496" y="7654"/>
                    <a:pt x="11551" y="8080"/>
                  </a:cubicBezTo>
                  <a:cubicBezTo>
                    <a:pt x="11235" y="8149"/>
                    <a:pt x="10989" y="8177"/>
                    <a:pt x="10789" y="8177"/>
                  </a:cubicBezTo>
                  <a:cubicBezTo>
                    <a:pt x="9895" y="8177"/>
                    <a:pt x="9931" y="7611"/>
                    <a:pt x="8809" y="7611"/>
                  </a:cubicBezTo>
                  <a:cubicBezTo>
                    <a:pt x="8637" y="7611"/>
                    <a:pt x="8439" y="7624"/>
                    <a:pt x="8207" y="7654"/>
                  </a:cubicBezTo>
                  <a:cubicBezTo>
                    <a:pt x="6140" y="7928"/>
                    <a:pt x="6262" y="9174"/>
                    <a:pt x="5715" y="9873"/>
                  </a:cubicBezTo>
                  <a:cubicBezTo>
                    <a:pt x="5476" y="10191"/>
                    <a:pt x="5342" y="10261"/>
                    <a:pt x="5102" y="10261"/>
                  </a:cubicBezTo>
                  <a:cubicBezTo>
                    <a:pt x="4915" y="10261"/>
                    <a:pt x="4665" y="10218"/>
                    <a:pt x="4253" y="10218"/>
                  </a:cubicBezTo>
                  <a:cubicBezTo>
                    <a:pt x="3980" y="10218"/>
                    <a:pt x="3636" y="10237"/>
                    <a:pt x="3192" y="10298"/>
                  </a:cubicBezTo>
                  <a:cubicBezTo>
                    <a:pt x="2006" y="10481"/>
                    <a:pt x="912" y="10998"/>
                    <a:pt x="0" y="11818"/>
                  </a:cubicBezTo>
                  <a:lnTo>
                    <a:pt x="43010" y="11818"/>
                  </a:lnTo>
                  <a:cubicBezTo>
                    <a:pt x="43010" y="11818"/>
                    <a:pt x="44104" y="9599"/>
                    <a:pt x="41186" y="7928"/>
                  </a:cubicBezTo>
                  <a:cubicBezTo>
                    <a:pt x="40032" y="7266"/>
                    <a:pt x="38944" y="7152"/>
                    <a:pt x="37997" y="7152"/>
                  </a:cubicBezTo>
                  <a:cubicBezTo>
                    <a:pt x="37499" y="7152"/>
                    <a:pt x="37040" y="7184"/>
                    <a:pt x="36631" y="7184"/>
                  </a:cubicBezTo>
                  <a:cubicBezTo>
                    <a:pt x="35856" y="7184"/>
                    <a:pt x="35262" y="7069"/>
                    <a:pt x="34925" y="6408"/>
                  </a:cubicBezTo>
                  <a:cubicBezTo>
                    <a:pt x="34925" y="6408"/>
                    <a:pt x="34104" y="2092"/>
                    <a:pt x="30335" y="572"/>
                  </a:cubicBezTo>
                  <a:cubicBezTo>
                    <a:pt x="29359" y="167"/>
                    <a:pt x="28476" y="1"/>
                    <a:pt x="27693" y="1"/>
                  </a:cubicBezTo>
                  <a:close/>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8;p49">
              <a:extLst>
                <a:ext uri="{FF2B5EF4-FFF2-40B4-BE49-F238E27FC236}">
                  <a16:creationId xmlns:a16="http://schemas.microsoft.com/office/drawing/2014/main" id="{EF37699E-F872-74CC-4E82-4E25B8B81E30}"/>
                </a:ext>
              </a:extLst>
            </p:cNvPr>
            <p:cNvSpPr/>
            <p:nvPr/>
          </p:nvSpPr>
          <p:spPr>
            <a:xfrm>
              <a:off x="3365825" y="2407925"/>
              <a:ext cx="632250" cy="169925"/>
            </a:xfrm>
            <a:custGeom>
              <a:avLst/>
              <a:gdLst/>
              <a:ahLst/>
              <a:cxnLst/>
              <a:rect l="l" t="t" r="r" b="b"/>
              <a:pathLst>
                <a:path w="25290" h="6797" extrusionOk="0">
                  <a:moveTo>
                    <a:pt x="15893" y="1"/>
                  </a:moveTo>
                  <a:cubicBezTo>
                    <a:pt x="14621" y="1"/>
                    <a:pt x="13805" y="770"/>
                    <a:pt x="13557" y="1356"/>
                  </a:cubicBezTo>
                  <a:cubicBezTo>
                    <a:pt x="13302" y="2020"/>
                    <a:pt x="13197" y="3093"/>
                    <a:pt x="12465" y="3093"/>
                  </a:cubicBezTo>
                  <a:cubicBezTo>
                    <a:pt x="12327" y="3093"/>
                    <a:pt x="12166" y="3054"/>
                    <a:pt x="11977" y="2967"/>
                  </a:cubicBezTo>
                  <a:cubicBezTo>
                    <a:pt x="11142" y="2560"/>
                    <a:pt x="10654" y="2124"/>
                    <a:pt x="9907" y="2124"/>
                  </a:cubicBezTo>
                  <a:cubicBezTo>
                    <a:pt x="9594" y="2124"/>
                    <a:pt x="9235" y="2201"/>
                    <a:pt x="8785" y="2390"/>
                  </a:cubicBezTo>
                  <a:cubicBezTo>
                    <a:pt x="7265" y="3028"/>
                    <a:pt x="7752" y="4396"/>
                    <a:pt x="6627" y="4639"/>
                  </a:cubicBezTo>
                  <a:cubicBezTo>
                    <a:pt x="6443" y="4679"/>
                    <a:pt x="6300" y="4695"/>
                    <a:pt x="6184" y="4695"/>
                  </a:cubicBezTo>
                  <a:cubicBezTo>
                    <a:pt x="5666" y="4695"/>
                    <a:pt x="5686" y="4372"/>
                    <a:pt x="5046" y="4372"/>
                  </a:cubicBezTo>
                  <a:cubicBezTo>
                    <a:pt x="4951" y="4372"/>
                    <a:pt x="4841" y="4379"/>
                    <a:pt x="4712" y="4396"/>
                  </a:cubicBezTo>
                  <a:cubicBezTo>
                    <a:pt x="3527" y="4517"/>
                    <a:pt x="3587" y="5277"/>
                    <a:pt x="3283" y="5672"/>
                  </a:cubicBezTo>
                  <a:cubicBezTo>
                    <a:pt x="3141" y="5840"/>
                    <a:pt x="3059" y="5876"/>
                    <a:pt x="2926" y="5876"/>
                  </a:cubicBezTo>
                  <a:cubicBezTo>
                    <a:pt x="2826" y="5876"/>
                    <a:pt x="2696" y="5856"/>
                    <a:pt x="2489" y="5856"/>
                  </a:cubicBezTo>
                  <a:cubicBezTo>
                    <a:pt x="2324" y="5856"/>
                    <a:pt x="2111" y="5869"/>
                    <a:pt x="1824" y="5915"/>
                  </a:cubicBezTo>
                  <a:cubicBezTo>
                    <a:pt x="1156" y="6007"/>
                    <a:pt x="517" y="6311"/>
                    <a:pt x="1" y="6797"/>
                  </a:cubicBezTo>
                  <a:lnTo>
                    <a:pt x="24652" y="6797"/>
                  </a:lnTo>
                  <a:cubicBezTo>
                    <a:pt x="24652" y="6797"/>
                    <a:pt x="25290" y="5520"/>
                    <a:pt x="23618" y="4548"/>
                  </a:cubicBezTo>
                  <a:cubicBezTo>
                    <a:pt x="22952" y="4172"/>
                    <a:pt x="22320" y="4110"/>
                    <a:pt x="21771" y="4110"/>
                  </a:cubicBezTo>
                  <a:cubicBezTo>
                    <a:pt x="21502" y="4110"/>
                    <a:pt x="21253" y="4125"/>
                    <a:pt x="21030" y="4125"/>
                  </a:cubicBezTo>
                  <a:cubicBezTo>
                    <a:pt x="20567" y="4125"/>
                    <a:pt x="20217" y="4061"/>
                    <a:pt x="20031" y="3666"/>
                  </a:cubicBezTo>
                  <a:cubicBezTo>
                    <a:pt x="20031" y="3666"/>
                    <a:pt x="19545" y="1204"/>
                    <a:pt x="17387" y="323"/>
                  </a:cubicBezTo>
                  <a:cubicBezTo>
                    <a:pt x="16837" y="95"/>
                    <a:pt x="16337" y="1"/>
                    <a:pt x="15893" y="1"/>
                  </a:cubicBezTo>
                  <a:close/>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49;p49">
              <a:extLst>
                <a:ext uri="{FF2B5EF4-FFF2-40B4-BE49-F238E27FC236}">
                  <a16:creationId xmlns:a16="http://schemas.microsoft.com/office/drawing/2014/main" id="{8D47277C-3C65-A392-C26E-DE4A7A66EAC7}"/>
                </a:ext>
              </a:extLst>
            </p:cNvPr>
            <p:cNvSpPr/>
            <p:nvPr/>
          </p:nvSpPr>
          <p:spPr>
            <a:xfrm>
              <a:off x="1013200" y="2581200"/>
              <a:ext cx="632250" cy="169925"/>
            </a:xfrm>
            <a:custGeom>
              <a:avLst/>
              <a:gdLst/>
              <a:ahLst/>
              <a:cxnLst/>
              <a:rect l="l" t="t" r="r" b="b"/>
              <a:pathLst>
                <a:path w="25290" h="6797" extrusionOk="0">
                  <a:moveTo>
                    <a:pt x="15875" y="0"/>
                  </a:moveTo>
                  <a:cubicBezTo>
                    <a:pt x="14592" y="0"/>
                    <a:pt x="13782" y="770"/>
                    <a:pt x="13557" y="1355"/>
                  </a:cubicBezTo>
                  <a:cubicBezTo>
                    <a:pt x="13278" y="2014"/>
                    <a:pt x="13190" y="3074"/>
                    <a:pt x="12464" y="3074"/>
                  </a:cubicBezTo>
                  <a:cubicBezTo>
                    <a:pt x="12319" y="3074"/>
                    <a:pt x="12148" y="3032"/>
                    <a:pt x="11946" y="2936"/>
                  </a:cubicBezTo>
                  <a:cubicBezTo>
                    <a:pt x="11113" y="2551"/>
                    <a:pt x="10625" y="2122"/>
                    <a:pt x="9882" y="2122"/>
                  </a:cubicBezTo>
                  <a:cubicBezTo>
                    <a:pt x="9567" y="2122"/>
                    <a:pt x="9207" y="2199"/>
                    <a:pt x="8755" y="2389"/>
                  </a:cubicBezTo>
                  <a:cubicBezTo>
                    <a:pt x="7235" y="3027"/>
                    <a:pt x="7721" y="4395"/>
                    <a:pt x="6596" y="4638"/>
                  </a:cubicBezTo>
                  <a:cubicBezTo>
                    <a:pt x="6437" y="4669"/>
                    <a:pt x="6309" y="4682"/>
                    <a:pt x="6203" y="4682"/>
                  </a:cubicBezTo>
                  <a:cubicBezTo>
                    <a:pt x="5677" y="4682"/>
                    <a:pt x="5699" y="4362"/>
                    <a:pt x="5095" y="4362"/>
                  </a:cubicBezTo>
                  <a:cubicBezTo>
                    <a:pt x="4989" y="4362"/>
                    <a:pt x="4863" y="4372"/>
                    <a:pt x="4712" y="4395"/>
                  </a:cubicBezTo>
                  <a:cubicBezTo>
                    <a:pt x="3527" y="4547"/>
                    <a:pt x="3587" y="5276"/>
                    <a:pt x="3283" y="5671"/>
                  </a:cubicBezTo>
                  <a:cubicBezTo>
                    <a:pt x="3141" y="5840"/>
                    <a:pt x="3059" y="5876"/>
                    <a:pt x="2926" y="5876"/>
                  </a:cubicBezTo>
                  <a:cubicBezTo>
                    <a:pt x="2825" y="5876"/>
                    <a:pt x="2696" y="5855"/>
                    <a:pt x="2489" y="5855"/>
                  </a:cubicBezTo>
                  <a:cubicBezTo>
                    <a:pt x="2324" y="5855"/>
                    <a:pt x="2111" y="5868"/>
                    <a:pt x="1824" y="5915"/>
                  </a:cubicBezTo>
                  <a:cubicBezTo>
                    <a:pt x="1156" y="6006"/>
                    <a:pt x="517" y="6310"/>
                    <a:pt x="1" y="6796"/>
                  </a:cubicBezTo>
                  <a:lnTo>
                    <a:pt x="24652" y="6796"/>
                  </a:lnTo>
                  <a:cubicBezTo>
                    <a:pt x="24652" y="6796"/>
                    <a:pt x="25290" y="5489"/>
                    <a:pt x="23618" y="4547"/>
                  </a:cubicBezTo>
                  <a:cubicBezTo>
                    <a:pt x="22952" y="4171"/>
                    <a:pt x="22320" y="4110"/>
                    <a:pt x="21769" y="4110"/>
                  </a:cubicBezTo>
                  <a:cubicBezTo>
                    <a:pt x="21499" y="4110"/>
                    <a:pt x="21249" y="4125"/>
                    <a:pt x="21024" y="4125"/>
                  </a:cubicBezTo>
                  <a:cubicBezTo>
                    <a:pt x="20556" y="4125"/>
                    <a:pt x="20198" y="4060"/>
                    <a:pt x="20001" y="3665"/>
                  </a:cubicBezTo>
                  <a:cubicBezTo>
                    <a:pt x="20001" y="3665"/>
                    <a:pt x="19545" y="1203"/>
                    <a:pt x="17387" y="322"/>
                  </a:cubicBezTo>
                  <a:cubicBezTo>
                    <a:pt x="16829" y="94"/>
                    <a:pt x="16323" y="0"/>
                    <a:pt x="15875" y="0"/>
                  </a:cubicBezTo>
                  <a:close/>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50;p49">
              <a:extLst>
                <a:ext uri="{FF2B5EF4-FFF2-40B4-BE49-F238E27FC236}">
                  <a16:creationId xmlns:a16="http://schemas.microsoft.com/office/drawing/2014/main" id="{EFE43631-58DE-8446-0974-5269CA39E204}"/>
                </a:ext>
              </a:extLst>
            </p:cNvPr>
            <p:cNvSpPr/>
            <p:nvPr/>
          </p:nvSpPr>
          <p:spPr>
            <a:xfrm>
              <a:off x="5419050" y="1934975"/>
              <a:ext cx="821475" cy="915675"/>
            </a:xfrm>
            <a:custGeom>
              <a:avLst/>
              <a:gdLst/>
              <a:ahLst/>
              <a:cxnLst/>
              <a:rect l="l" t="t" r="r" b="b"/>
              <a:pathLst>
                <a:path w="32859" h="36627" extrusionOk="0">
                  <a:moveTo>
                    <a:pt x="16415" y="0"/>
                  </a:moveTo>
                  <a:cubicBezTo>
                    <a:pt x="7357" y="0"/>
                    <a:pt x="1" y="12432"/>
                    <a:pt x="1" y="21034"/>
                  </a:cubicBezTo>
                  <a:cubicBezTo>
                    <a:pt x="1" y="29636"/>
                    <a:pt x="7357" y="36627"/>
                    <a:pt x="16415" y="36627"/>
                  </a:cubicBezTo>
                  <a:cubicBezTo>
                    <a:pt x="25503" y="36627"/>
                    <a:pt x="32859" y="29636"/>
                    <a:pt x="32859" y="21034"/>
                  </a:cubicBezTo>
                  <a:cubicBezTo>
                    <a:pt x="32859" y="12432"/>
                    <a:pt x="25503" y="0"/>
                    <a:pt x="16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51;p49">
              <a:extLst>
                <a:ext uri="{FF2B5EF4-FFF2-40B4-BE49-F238E27FC236}">
                  <a16:creationId xmlns:a16="http://schemas.microsoft.com/office/drawing/2014/main" id="{5F05E6E0-1CAD-1228-52A8-6354F4869E16}"/>
                </a:ext>
              </a:extLst>
            </p:cNvPr>
            <p:cNvSpPr/>
            <p:nvPr/>
          </p:nvSpPr>
          <p:spPr>
            <a:xfrm>
              <a:off x="5676675" y="2264750"/>
              <a:ext cx="392875" cy="1360250"/>
            </a:xfrm>
            <a:custGeom>
              <a:avLst/>
              <a:gdLst/>
              <a:ahLst/>
              <a:cxnLst/>
              <a:rect l="l" t="t" r="r" b="b"/>
              <a:pathLst>
                <a:path w="15715" h="54410" extrusionOk="0">
                  <a:moveTo>
                    <a:pt x="5714" y="1"/>
                  </a:moveTo>
                  <a:lnTo>
                    <a:pt x="5198" y="11430"/>
                  </a:lnTo>
                  <a:lnTo>
                    <a:pt x="2249" y="4439"/>
                  </a:lnTo>
                  <a:lnTo>
                    <a:pt x="4985" y="13253"/>
                  </a:lnTo>
                  <a:lnTo>
                    <a:pt x="4985" y="18998"/>
                  </a:lnTo>
                  <a:lnTo>
                    <a:pt x="0" y="13466"/>
                  </a:lnTo>
                  <a:lnTo>
                    <a:pt x="4985" y="20974"/>
                  </a:lnTo>
                  <a:lnTo>
                    <a:pt x="4711" y="54409"/>
                  </a:lnTo>
                  <a:lnTo>
                    <a:pt x="6778" y="54409"/>
                  </a:lnTo>
                  <a:lnTo>
                    <a:pt x="6566" y="20062"/>
                  </a:lnTo>
                  <a:lnTo>
                    <a:pt x="10183" y="16567"/>
                  </a:lnTo>
                  <a:lnTo>
                    <a:pt x="15715" y="15715"/>
                  </a:lnTo>
                  <a:lnTo>
                    <a:pt x="10578" y="15989"/>
                  </a:lnTo>
                  <a:lnTo>
                    <a:pt x="10578" y="15989"/>
                  </a:lnTo>
                  <a:lnTo>
                    <a:pt x="12888" y="11308"/>
                  </a:lnTo>
                  <a:lnTo>
                    <a:pt x="9605" y="16293"/>
                  </a:lnTo>
                  <a:lnTo>
                    <a:pt x="6322" y="18998"/>
                  </a:lnTo>
                  <a:lnTo>
                    <a:pt x="6322" y="18998"/>
                  </a:lnTo>
                  <a:lnTo>
                    <a:pt x="6444" y="16050"/>
                  </a:lnTo>
                  <a:lnTo>
                    <a:pt x="14012" y="7144"/>
                  </a:lnTo>
                  <a:lnTo>
                    <a:pt x="6110" y="14469"/>
                  </a:lnTo>
                  <a:lnTo>
                    <a:pt x="5988" y="12463"/>
                  </a:lnTo>
                  <a:lnTo>
                    <a:pt x="5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52;p49">
              <a:extLst>
                <a:ext uri="{FF2B5EF4-FFF2-40B4-BE49-F238E27FC236}">
                  <a16:creationId xmlns:a16="http://schemas.microsoft.com/office/drawing/2014/main" id="{C52575DF-21A6-5D93-ABD6-C8FFFCAB82E5}"/>
                </a:ext>
              </a:extLst>
            </p:cNvPr>
            <p:cNvSpPr/>
            <p:nvPr/>
          </p:nvSpPr>
          <p:spPr>
            <a:xfrm>
              <a:off x="6258750" y="2260950"/>
              <a:ext cx="662650" cy="738650"/>
            </a:xfrm>
            <a:custGeom>
              <a:avLst/>
              <a:gdLst/>
              <a:ahLst/>
              <a:cxnLst/>
              <a:rect l="l" t="t" r="r" b="b"/>
              <a:pathLst>
                <a:path w="26506" h="29546" extrusionOk="0">
                  <a:moveTo>
                    <a:pt x="13253" y="1"/>
                  </a:moveTo>
                  <a:cubicBezTo>
                    <a:pt x="5927" y="1"/>
                    <a:pt x="0" y="10062"/>
                    <a:pt x="0" y="16992"/>
                  </a:cubicBezTo>
                  <a:cubicBezTo>
                    <a:pt x="0" y="23922"/>
                    <a:pt x="5927" y="29545"/>
                    <a:pt x="13253" y="29545"/>
                  </a:cubicBezTo>
                  <a:cubicBezTo>
                    <a:pt x="20548" y="29545"/>
                    <a:pt x="26505" y="23922"/>
                    <a:pt x="26505" y="16992"/>
                  </a:cubicBezTo>
                  <a:cubicBezTo>
                    <a:pt x="26505" y="10062"/>
                    <a:pt x="20548" y="1"/>
                    <a:pt x="13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3;p49">
              <a:extLst>
                <a:ext uri="{FF2B5EF4-FFF2-40B4-BE49-F238E27FC236}">
                  <a16:creationId xmlns:a16="http://schemas.microsoft.com/office/drawing/2014/main" id="{53C047EA-C2EB-8C1B-419F-7DD61501AF7A}"/>
                </a:ext>
              </a:extLst>
            </p:cNvPr>
            <p:cNvSpPr/>
            <p:nvPr/>
          </p:nvSpPr>
          <p:spPr>
            <a:xfrm>
              <a:off x="6466200" y="2526925"/>
              <a:ext cx="316900" cy="1098075"/>
            </a:xfrm>
            <a:custGeom>
              <a:avLst/>
              <a:gdLst/>
              <a:ahLst/>
              <a:cxnLst/>
              <a:rect l="l" t="t" r="r" b="b"/>
              <a:pathLst>
                <a:path w="12676" h="43923" extrusionOk="0">
                  <a:moveTo>
                    <a:pt x="4620" y="0"/>
                  </a:moveTo>
                  <a:lnTo>
                    <a:pt x="4195" y="9241"/>
                  </a:lnTo>
                  <a:lnTo>
                    <a:pt x="1824" y="3587"/>
                  </a:lnTo>
                  <a:lnTo>
                    <a:pt x="4012" y="10700"/>
                  </a:lnTo>
                  <a:lnTo>
                    <a:pt x="4012" y="15350"/>
                  </a:lnTo>
                  <a:lnTo>
                    <a:pt x="0" y="10882"/>
                  </a:lnTo>
                  <a:lnTo>
                    <a:pt x="4012" y="16931"/>
                  </a:lnTo>
                  <a:lnTo>
                    <a:pt x="3830" y="43922"/>
                  </a:lnTo>
                  <a:lnTo>
                    <a:pt x="5471" y="43922"/>
                  </a:lnTo>
                  <a:lnTo>
                    <a:pt x="5289" y="16232"/>
                  </a:lnTo>
                  <a:lnTo>
                    <a:pt x="8207" y="13405"/>
                  </a:lnTo>
                  <a:lnTo>
                    <a:pt x="12675" y="12706"/>
                  </a:lnTo>
                  <a:lnTo>
                    <a:pt x="8541" y="12919"/>
                  </a:lnTo>
                  <a:lnTo>
                    <a:pt x="10396" y="9149"/>
                  </a:lnTo>
                  <a:lnTo>
                    <a:pt x="7751" y="13162"/>
                  </a:lnTo>
                  <a:lnTo>
                    <a:pt x="5107" y="15350"/>
                  </a:lnTo>
                  <a:lnTo>
                    <a:pt x="5198" y="12979"/>
                  </a:lnTo>
                  <a:lnTo>
                    <a:pt x="11307" y="5776"/>
                  </a:lnTo>
                  <a:lnTo>
                    <a:pt x="4924" y="11703"/>
                  </a:lnTo>
                  <a:lnTo>
                    <a:pt x="4833" y="10061"/>
                  </a:lnTo>
                  <a:lnTo>
                    <a:pt x="4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54;p49">
              <a:extLst>
                <a:ext uri="{FF2B5EF4-FFF2-40B4-BE49-F238E27FC236}">
                  <a16:creationId xmlns:a16="http://schemas.microsoft.com/office/drawing/2014/main" id="{83218E4C-EF72-083D-400E-E8A34439CFAA}"/>
                </a:ext>
              </a:extLst>
            </p:cNvPr>
            <p:cNvSpPr/>
            <p:nvPr/>
          </p:nvSpPr>
          <p:spPr>
            <a:xfrm>
              <a:off x="4511750" y="1374925"/>
              <a:ext cx="1093500" cy="1218125"/>
            </a:xfrm>
            <a:custGeom>
              <a:avLst/>
              <a:gdLst/>
              <a:ahLst/>
              <a:cxnLst/>
              <a:rect l="l" t="t" r="r" b="b"/>
              <a:pathLst>
                <a:path w="43740" h="48725" extrusionOk="0">
                  <a:moveTo>
                    <a:pt x="21855" y="1"/>
                  </a:moveTo>
                  <a:cubicBezTo>
                    <a:pt x="9788" y="1"/>
                    <a:pt x="0" y="16597"/>
                    <a:pt x="0" y="28025"/>
                  </a:cubicBezTo>
                  <a:cubicBezTo>
                    <a:pt x="0" y="39454"/>
                    <a:pt x="9788" y="48725"/>
                    <a:pt x="21855" y="48725"/>
                  </a:cubicBezTo>
                  <a:cubicBezTo>
                    <a:pt x="33922" y="48725"/>
                    <a:pt x="43740" y="39454"/>
                    <a:pt x="43740" y="28025"/>
                  </a:cubicBezTo>
                  <a:cubicBezTo>
                    <a:pt x="43740" y="16566"/>
                    <a:pt x="33952" y="1"/>
                    <a:pt x="2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55;p49">
              <a:extLst>
                <a:ext uri="{FF2B5EF4-FFF2-40B4-BE49-F238E27FC236}">
                  <a16:creationId xmlns:a16="http://schemas.microsoft.com/office/drawing/2014/main" id="{CBAF977C-2E84-61EA-07FA-5203FBB4B415}"/>
                </a:ext>
              </a:extLst>
            </p:cNvPr>
            <p:cNvSpPr/>
            <p:nvPr/>
          </p:nvSpPr>
          <p:spPr>
            <a:xfrm>
              <a:off x="4855225" y="1813375"/>
              <a:ext cx="522075" cy="1811625"/>
            </a:xfrm>
            <a:custGeom>
              <a:avLst/>
              <a:gdLst/>
              <a:ahLst/>
              <a:cxnLst/>
              <a:rect l="l" t="t" r="r" b="b"/>
              <a:pathLst>
                <a:path w="20883" h="72465" extrusionOk="0">
                  <a:moveTo>
                    <a:pt x="7599" y="1"/>
                  </a:moveTo>
                  <a:lnTo>
                    <a:pt x="6900" y="15260"/>
                  </a:lnTo>
                  <a:lnTo>
                    <a:pt x="3009" y="5928"/>
                  </a:lnTo>
                  <a:lnTo>
                    <a:pt x="6596" y="17661"/>
                  </a:lnTo>
                  <a:lnTo>
                    <a:pt x="6596" y="25320"/>
                  </a:lnTo>
                  <a:lnTo>
                    <a:pt x="0" y="17965"/>
                  </a:lnTo>
                  <a:lnTo>
                    <a:pt x="6596" y="27935"/>
                  </a:lnTo>
                  <a:lnTo>
                    <a:pt x="6262" y="72464"/>
                  </a:lnTo>
                  <a:lnTo>
                    <a:pt x="8997" y="72464"/>
                  </a:lnTo>
                  <a:lnTo>
                    <a:pt x="8724" y="26749"/>
                  </a:lnTo>
                  <a:lnTo>
                    <a:pt x="13526" y="22099"/>
                  </a:lnTo>
                  <a:lnTo>
                    <a:pt x="20882" y="20974"/>
                  </a:lnTo>
                  <a:lnTo>
                    <a:pt x="20882" y="20974"/>
                  </a:lnTo>
                  <a:lnTo>
                    <a:pt x="14043" y="21308"/>
                  </a:lnTo>
                  <a:lnTo>
                    <a:pt x="17113" y="15108"/>
                  </a:lnTo>
                  <a:lnTo>
                    <a:pt x="12766" y="21703"/>
                  </a:lnTo>
                  <a:lnTo>
                    <a:pt x="8420" y="25320"/>
                  </a:lnTo>
                  <a:lnTo>
                    <a:pt x="8572" y="21430"/>
                  </a:lnTo>
                  <a:lnTo>
                    <a:pt x="18633" y="9545"/>
                  </a:lnTo>
                  <a:lnTo>
                    <a:pt x="8116" y="19302"/>
                  </a:lnTo>
                  <a:lnTo>
                    <a:pt x="7964" y="16597"/>
                  </a:lnTo>
                  <a:lnTo>
                    <a:pt x="7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56;p49">
              <a:extLst>
                <a:ext uri="{FF2B5EF4-FFF2-40B4-BE49-F238E27FC236}">
                  <a16:creationId xmlns:a16="http://schemas.microsoft.com/office/drawing/2014/main" id="{5F459F92-80F5-BD2C-4257-62EA6444FAE4}"/>
                </a:ext>
              </a:extLst>
            </p:cNvPr>
            <p:cNvSpPr/>
            <p:nvPr/>
          </p:nvSpPr>
          <p:spPr>
            <a:xfrm>
              <a:off x="5466925" y="824775"/>
              <a:ext cx="1360250" cy="1516000"/>
            </a:xfrm>
            <a:custGeom>
              <a:avLst/>
              <a:gdLst/>
              <a:ahLst/>
              <a:cxnLst/>
              <a:rect l="l" t="t" r="r" b="b"/>
              <a:pathLst>
                <a:path w="54410" h="60640" extrusionOk="0">
                  <a:moveTo>
                    <a:pt x="27205" y="0"/>
                  </a:moveTo>
                  <a:cubicBezTo>
                    <a:pt x="12159" y="0"/>
                    <a:pt x="1" y="20609"/>
                    <a:pt x="1" y="34864"/>
                  </a:cubicBezTo>
                  <a:cubicBezTo>
                    <a:pt x="1" y="49089"/>
                    <a:pt x="12159" y="60640"/>
                    <a:pt x="27205" y="60640"/>
                  </a:cubicBezTo>
                  <a:cubicBezTo>
                    <a:pt x="42220" y="60640"/>
                    <a:pt x="54409" y="49089"/>
                    <a:pt x="54409" y="34864"/>
                  </a:cubicBezTo>
                  <a:cubicBezTo>
                    <a:pt x="54409" y="20609"/>
                    <a:pt x="42220" y="0"/>
                    <a:pt x="27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57;p49">
              <a:extLst>
                <a:ext uri="{FF2B5EF4-FFF2-40B4-BE49-F238E27FC236}">
                  <a16:creationId xmlns:a16="http://schemas.microsoft.com/office/drawing/2014/main" id="{792159A6-AC2F-8D10-CC9E-D90802286E52}"/>
                </a:ext>
              </a:extLst>
            </p:cNvPr>
            <p:cNvSpPr/>
            <p:nvPr/>
          </p:nvSpPr>
          <p:spPr>
            <a:xfrm>
              <a:off x="5894000" y="1371125"/>
              <a:ext cx="649725" cy="2253875"/>
            </a:xfrm>
            <a:custGeom>
              <a:avLst/>
              <a:gdLst/>
              <a:ahLst/>
              <a:cxnLst/>
              <a:rect l="l" t="t" r="r" b="b"/>
              <a:pathLst>
                <a:path w="25989" h="90155" extrusionOk="0">
                  <a:moveTo>
                    <a:pt x="9453" y="1"/>
                  </a:moveTo>
                  <a:lnTo>
                    <a:pt x="8602" y="18968"/>
                  </a:lnTo>
                  <a:lnTo>
                    <a:pt x="3739" y="7356"/>
                  </a:lnTo>
                  <a:lnTo>
                    <a:pt x="8237" y="21946"/>
                  </a:lnTo>
                  <a:lnTo>
                    <a:pt x="8237" y="31491"/>
                  </a:lnTo>
                  <a:lnTo>
                    <a:pt x="0" y="22311"/>
                  </a:lnTo>
                  <a:lnTo>
                    <a:pt x="8237" y="34743"/>
                  </a:lnTo>
                  <a:lnTo>
                    <a:pt x="7812" y="90154"/>
                  </a:lnTo>
                  <a:lnTo>
                    <a:pt x="11216" y="90154"/>
                  </a:lnTo>
                  <a:lnTo>
                    <a:pt x="10851" y="33254"/>
                  </a:lnTo>
                  <a:lnTo>
                    <a:pt x="16839" y="27448"/>
                  </a:lnTo>
                  <a:lnTo>
                    <a:pt x="25989" y="26050"/>
                  </a:lnTo>
                  <a:lnTo>
                    <a:pt x="25989" y="26050"/>
                  </a:lnTo>
                  <a:lnTo>
                    <a:pt x="17508" y="26475"/>
                  </a:lnTo>
                  <a:lnTo>
                    <a:pt x="21308" y="18755"/>
                  </a:lnTo>
                  <a:lnTo>
                    <a:pt x="15897" y="26992"/>
                  </a:lnTo>
                  <a:lnTo>
                    <a:pt x="10456" y="31491"/>
                  </a:lnTo>
                  <a:lnTo>
                    <a:pt x="10669" y="26627"/>
                  </a:lnTo>
                  <a:lnTo>
                    <a:pt x="23192" y="11855"/>
                  </a:lnTo>
                  <a:lnTo>
                    <a:pt x="23192" y="11855"/>
                  </a:lnTo>
                  <a:lnTo>
                    <a:pt x="10092" y="24013"/>
                  </a:lnTo>
                  <a:lnTo>
                    <a:pt x="9909" y="20639"/>
                  </a:lnTo>
                  <a:lnTo>
                    <a:pt x="9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58;p49">
              <a:extLst>
                <a:ext uri="{FF2B5EF4-FFF2-40B4-BE49-F238E27FC236}">
                  <a16:creationId xmlns:a16="http://schemas.microsoft.com/office/drawing/2014/main" id="{6841297F-B715-1F93-2EDA-9376520E7933}"/>
                </a:ext>
              </a:extLst>
            </p:cNvPr>
            <p:cNvSpPr/>
            <p:nvPr/>
          </p:nvSpPr>
          <p:spPr>
            <a:xfrm>
              <a:off x="3298950" y="3611800"/>
              <a:ext cx="3682475" cy="1174300"/>
            </a:xfrm>
            <a:custGeom>
              <a:avLst/>
              <a:gdLst/>
              <a:ahLst/>
              <a:cxnLst/>
              <a:rect l="l" t="t" r="r" b="b"/>
              <a:pathLst>
                <a:path w="147299" h="46972" extrusionOk="0">
                  <a:moveTo>
                    <a:pt x="44555" y="0"/>
                  </a:moveTo>
                  <a:cubicBezTo>
                    <a:pt x="42728" y="0"/>
                    <a:pt x="40853" y="198"/>
                    <a:pt x="39910" y="892"/>
                  </a:cubicBezTo>
                  <a:cubicBezTo>
                    <a:pt x="38938" y="1652"/>
                    <a:pt x="37996" y="2472"/>
                    <a:pt x="37114" y="3384"/>
                  </a:cubicBezTo>
                  <a:cubicBezTo>
                    <a:pt x="35716" y="4722"/>
                    <a:pt x="34561" y="5968"/>
                    <a:pt x="34561" y="5968"/>
                  </a:cubicBezTo>
                  <a:lnTo>
                    <a:pt x="39120" y="4874"/>
                  </a:lnTo>
                  <a:lnTo>
                    <a:pt x="39120" y="4874"/>
                  </a:lnTo>
                  <a:cubicBezTo>
                    <a:pt x="39120" y="4874"/>
                    <a:pt x="37813" y="6485"/>
                    <a:pt x="37813" y="7822"/>
                  </a:cubicBezTo>
                  <a:cubicBezTo>
                    <a:pt x="37813" y="9159"/>
                    <a:pt x="38603" y="11287"/>
                    <a:pt x="38603" y="11287"/>
                  </a:cubicBezTo>
                  <a:lnTo>
                    <a:pt x="40062" y="9828"/>
                  </a:lnTo>
                  <a:lnTo>
                    <a:pt x="41005" y="8886"/>
                  </a:lnTo>
                  <a:lnTo>
                    <a:pt x="41795" y="12108"/>
                  </a:lnTo>
                  <a:lnTo>
                    <a:pt x="45017" y="11044"/>
                  </a:lnTo>
                  <a:lnTo>
                    <a:pt x="44196" y="13962"/>
                  </a:lnTo>
                  <a:lnTo>
                    <a:pt x="44196" y="15846"/>
                  </a:lnTo>
                  <a:lnTo>
                    <a:pt x="46628" y="14235"/>
                  </a:lnTo>
                  <a:lnTo>
                    <a:pt x="46628" y="14235"/>
                  </a:lnTo>
                  <a:cubicBezTo>
                    <a:pt x="46628" y="14236"/>
                    <a:pt x="45017" y="17457"/>
                    <a:pt x="44470" y="18248"/>
                  </a:cubicBezTo>
                  <a:cubicBezTo>
                    <a:pt x="43953" y="19038"/>
                    <a:pt x="42069" y="27609"/>
                    <a:pt x="31643" y="36667"/>
                  </a:cubicBezTo>
                  <a:cubicBezTo>
                    <a:pt x="24895" y="42564"/>
                    <a:pt x="10670" y="45512"/>
                    <a:pt x="1" y="46971"/>
                  </a:cubicBezTo>
                  <a:lnTo>
                    <a:pt x="112039" y="46971"/>
                  </a:lnTo>
                  <a:cubicBezTo>
                    <a:pt x="129882" y="46971"/>
                    <a:pt x="144806" y="33324"/>
                    <a:pt x="146417" y="15542"/>
                  </a:cubicBezTo>
                  <a:lnTo>
                    <a:pt x="147298" y="5725"/>
                  </a:lnTo>
                  <a:cubicBezTo>
                    <a:pt x="147298" y="5725"/>
                    <a:pt x="147298" y="3749"/>
                    <a:pt x="147147" y="345"/>
                  </a:cubicBezTo>
                  <a:lnTo>
                    <a:pt x="49303" y="345"/>
                  </a:lnTo>
                  <a:cubicBezTo>
                    <a:pt x="49303" y="345"/>
                    <a:pt x="46970" y="0"/>
                    <a:pt x="44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59;p49">
              <a:extLst>
                <a:ext uri="{FF2B5EF4-FFF2-40B4-BE49-F238E27FC236}">
                  <a16:creationId xmlns:a16="http://schemas.microsoft.com/office/drawing/2014/main" id="{29287C04-BF5F-010F-E2E8-D1994AFC1F2D}"/>
                </a:ext>
              </a:extLst>
            </p:cNvPr>
            <p:cNvSpPr/>
            <p:nvPr/>
          </p:nvSpPr>
          <p:spPr>
            <a:xfrm>
              <a:off x="4164475" y="3612400"/>
              <a:ext cx="1982575" cy="463950"/>
            </a:xfrm>
            <a:custGeom>
              <a:avLst/>
              <a:gdLst/>
              <a:ahLst/>
              <a:cxnLst/>
              <a:rect l="l" t="t" r="r" b="b"/>
              <a:pathLst>
                <a:path w="79303" h="18558" extrusionOk="0">
                  <a:moveTo>
                    <a:pt x="9881" y="1"/>
                  </a:moveTo>
                  <a:cubicBezTo>
                    <a:pt x="8076" y="1"/>
                    <a:pt x="6240" y="194"/>
                    <a:pt x="5320" y="868"/>
                  </a:cubicBezTo>
                  <a:cubicBezTo>
                    <a:pt x="4347" y="1658"/>
                    <a:pt x="3405" y="2479"/>
                    <a:pt x="2523" y="3360"/>
                  </a:cubicBezTo>
                  <a:cubicBezTo>
                    <a:pt x="1125" y="4698"/>
                    <a:pt x="1" y="5944"/>
                    <a:pt x="1" y="5944"/>
                  </a:cubicBezTo>
                  <a:lnTo>
                    <a:pt x="4560" y="4880"/>
                  </a:lnTo>
                  <a:lnTo>
                    <a:pt x="4560" y="4880"/>
                  </a:lnTo>
                  <a:cubicBezTo>
                    <a:pt x="4560" y="4880"/>
                    <a:pt x="3223" y="6491"/>
                    <a:pt x="3223" y="7828"/>
                  </a:cubicBezTo>
                  <a:cubicBezTo>
                    <a:pt x="3223" y="9166"/>
                    <a:pt x="4013" y="11293"/>
                    <a:pt x="4013" y="11293"/>
                  </a:cubicBezTo>
                  <a:lnTo>
                    <a:pt x="5472" y="9834"/>
                  </a:lnTo>
                  <a:lnTo>
                    <a:pt x="6414" y="8892"/>
                  </a:lnTo>
                  <a:lnTo>
                    <a:pt x="7235" y="12084"/>
                  </a:lnTo>
                  <a:lnTo>
                    <a:pt x="10426" y="11020"/>
                  </a:lnTo>
                  <a:lnTo>
                    <a:pt x="9636" y="13968"/>
                  </a:lnTo>
                  <a:lnTo>
                    <a:pt x="9636" y="15822"/>
                  </a:lnTo>
                  <a:lnTo>
                    <a:pt x="12037" y="14242"/>
                  </a:lnTo>
                  <a:lnTo>
                    <a:pt x="13040" y="18558"/>
                  </a:lnTo>
                  <a:lnTo>
                    <a:pt x="16901" y="15549"/>
                  </a:lnTo>
                  <a:lnTo>
                    <a:pt x="22889" y="15549"/>
                  </a:lnTo>
                  <a:lnTo>
                    <a:pt x="22007" y="17646"/>
                  </a:lnTo>
                  <a:lnTo>
                    <a:pt x="29180" y="15549"/>
                  </a:lnTo>
                  <a:lnTo>
                    <a:pt x="31551" y="14667"/>
                  </a:lnTo>
                  <a:lnTo>
                    <a:pt x="36567" y="11111"/>
                  </a:lnTo>
                  <a:lnTo>
                    <a:pt x="39606" y="8983"/>
                  </a:lnTo>
                  <a:lnTo>
                    <a:pt x="40488" y="11962"/>
                  </a:lnTo>
                  <a:lnTo>
                    <a:pt x="44682" y="8983"/>
                  </a:lnTo>
                  <a:lnTo>
                    <a:pt x="47965" y="7768"/>
                  </a:lnTo>
                  <a:lnTo>
                    <a:pt x="52129" y="7160"/>
                  </a:lnTo>
                  <a:lnTo>
                    <a:pt x="59272" y="5427"/>
                  </a:lnTo>
                  <a:lnTo>
                    <a:pt x="59272" y="5427"/>
                  </a:lnTo>
                  <a:lnTo>
                    <a:pt x="56932" y="8953"/>
                  </a:lnTo>
                  <a:cubicBezTo>
                    <a:pt x="56932" y="8953"/>
                    <a:pt x="63436" y="4667"/>
                    <a:pt x="65503" y="3907"/>
                  </a:cubicBezTo>
                  <a:cubicBezTo>
                    <a:pt x="67327" y="3269"/>
                    <a:pt x="69151" y="2752"/>
                    <a:pt x="70975" y="2327"/>
                  </a:cubicBezTo>
                  <a:lnTo>
                    <a:pt x="74105" y="1020"/>
                  </a:lnTo>
                  <a:lnTo>
                    <a:pt x="79303" y="351"/>
                  </a:lnTo>
                  <a:lnTo>
                    <a:pt x="14682" y="351"/>
                  </a:lnTo>
                  <a:cubicBezTo>
                    <a:pt x="14682" y="351"/>
                    <a:pt x="12310" y="1"/>
                    <a:pt x="9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8">
            <a:extLst>
              <a:ext uri="{FF2B5EF4-FFF2-40B4-BE49-F238E27FC236}">
                <a16:creationId xmlns:a16="http://schemas.microsoft.com/office/drawing/2014/main" id="{1FF4063B-E770-083B-E900-D338246E2E73}"/>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48799B1-5019-E3FA-5EEF-285A1F23E210}"/>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0DC325C6-4AE4-AA42-A3AA-1E5272F707D2}"/>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3:</a:t>
            </a:r>
          </a:p>
        </p:txBody>
      </p:sp>
      <p:pic>
        <p:nvPicPr>
          <p:cNvPr id="4" name="Picture 3">
            <a:extLst>
              <a:ext uri="{FF2B5EF4-FFF2-40B4-BE49-F238E27FC236}">
                <a16:creationId xmlns:a16="http://schemas.microsoft.com/office/drawing/2014/main" id="{A68A9936-3401-ACC6-9701-DB8D747D1188}"/>
              </a:ext>
            </a:extLst>
          </p:cNvPr>
          <p:cNvPicPr>
            <a:picLocks noChangeAspect="1"/>
          </p:cNvPicPr>
          <p:nvPr/>
        </p:nvPicPr>
        <p:blipFill>
          <a:blip r:embed="rId3">
            <a:alphaModFix amt="85000"/>
          </a:blip>
          <a:srcRect b="33827"/>
          <a:stretch/>
        </p:blipFill>
        <p:spPr>
          <a:xfrm>
            <a:off x="217715" y="1371600"/>
            <a:ext cx="3993950" cy="3403600"/>
          </a:xfrm>
          <a:prstGeom prst="rect">
            <a:avLst/>
          </a:prstGeom>
        </p:spPr>
      </p:pic>
      <p:pic>
        <p:nvPicPr>
          <p:cNvPr id="5" name="Picture 4">
            <a:extLst>
              <a:ext uri="{FF2B5EF4-FFF2-40B4-BE49-F238E27FC236}">
                <a16:creationId xmlns:a16="http://schemas.microsoft.com/office/drawing/2014/main" id="{57929A99-6973-835D-311E-DD170E550A3B}"/>
              </a:ext>
            </a:extLst>
          </p:cNvPr>
          <p:cNvPicPr>
            <a:picLocks noChangeAspect="1"/>
          </p:cNvPicPr>
          <p:nvPr/>
        </p:nvPicPr>
        <p:blipFill>
          <a:blip r:embed="rId3">
            <a:alphaModFix amt="85000"/>
          </a:blip>
          <a:srcRect t="65021"/>
          <a:stretch/>
        </p:blipFill>
        <p:spPr>
          <a:xfrm>
            <a:off x="4362756" y="2935361"/>
            <a:ext cx="3993950" cy="1799167"/>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A9131136-74C2-1326-AD08-C0280465D221}"/>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40694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A731A60B-DCA9-03AC-880F-86D43F6DAED1}"/>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9E92DFE6-EC1D-5D4F-BA91-1DD08485EBF6}"/>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752556A-890E-2064-8148-CE85725ED688}"/>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030F097B-90CC-D1EA-0E07-0C60034B2C54}"/>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3:</a:t>
            </a:r>
          </a:p>
        </p:txBody>
      </p:sp>
      <p:pic>
        <p:nvPicPr>
          <p:cNvPr id="3" name="Picture 2">
            <a:extLst>
              <a:ext uri="{FF2B5EF4-FFF2-40B4-BE49-F238E27FC236}">
                <a16:creationId xmlns:a16="http://schemas.microsoft.com/office/drawing/2014/main" id="{7CA8CEF7-C864-0700-43EC-AD96C090F4D6}"/>
              </a:ext>
            </a:extLst>
          </p:cNvPr>
          <p:cNvPicPr>
            <a:picLocks noChangeAspect="1"/>
          </p:cNvPicPr>
          <p:nvPr/>
        </p:nvPicPr>
        <p:blipFill>
          <a:blip r:embed="rId3"/>
          <a:srcRect r="32586"/>
          <a:stretch/>
        </p:blipFill>
        <p:spPr>
          <a:xfrm>
            <a:off x="135995" y="1439552"/>
            <a:ext cx="4199467" cy="3234048"/>
          </a:xfrm>
          <a:prstGeom prst="rect">
            <a:avLst/>
          </a:prstGeom>
        </p:spPr>
      </p:pic>
      <p:pic>
        <p:nvPicPr>
          <p:cNvPr id="8" name="Picture 7">
            <a:extLst>
              <a:ext uri="{FF2B5EF4-FFF2-40B4-BE49-F238E27FC236}">
                <a16:creationId xmlns:a16="http://schemas.microsoft.com/office/drawing/2014/main" id="{6303FA9D-DB66-CAC0-1153-280471697D82}"/>
              </a:ext>
            </a:extLst>
          </p:cNvPr>
          <p:cNvPicPr>
            <a:picLocks noChangeAspect="1"/>
          </p:cNvPicPr>
          <p:nvPr/>
        </p:nvPicPr>
        <p:blipFill>
          <a:blip r:embed="rId4"/>
          <a:srcRect r="32212"/>
          <a:stretch/>
        </p:blipFill>
        <p:spPr>
          <a:xfrm>
            <a:off x="4335462" y="1439551"/>
            <a:ext cx="4590823" cy="3234049"/>
          </a:xfrm>
          <a:prstGeom prst="rect">
            <a:avLst/>
          </a:prstGeom>
        </p:spPr>
      </p:pic>
      <p:pic>
        <p:nvPicPr>
          <p:cNvPr id="9" name="Picture 8" descr="A yellow and blue snake logo&#10;&#10;Description automatically generated">
            <a:extLst>
              <a:ext uri="{FF2B5EF4-FFF2-40B4-BE49-F238E27FC236}">
                <a16:creationId xmlns:a16="http://schemas.microsoft.com/office/drawing/2014/main" id="{9234C1EA-AD84-E85A-3E06-F4D741FF6F92}"/>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5734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C56611E0-E053-AA0D-F32C-2685AF0898E1}"/>
            </a:ext>
          </a:extLst>
        </p:cNvPr>
        <p:cNvGrpSpPr/>
        <p:nvPr/>
      </p:nvGrpSpPr>
      <p:grpSpPr>
        <a:xfrm>
          <a:off x="0" y="0"/>
          <a:ext cx="0" cy="0"/>
          <a:chOff x="0" y="0"/>
          <a:chExt cx="0" cy="0"/>
        </a:xfrm>
      </p:grpSpPr>
      <p:pic>
        <p:nvPicPr>
          <p:cNvPr id="9" name="Picture 8" descr="A large field of solar panels&#10;&#10;Description automatically generated">
            <a:extLst>
              <a:ext uri="{FF2B5EF4-FFF2-40B4-BE49-F238E27FC236}">
                <a16:creationId xmlns:a16="http://schemas.microsoft.com/office/drawing/2014/main" id="{E1699E9A-C0C4-E758-F3B7-CFB888453B02}"/>
              </a:ext>
            </a:extLst>
          </p:cNvPr>
          <p:cNvPicPr>
            <a:picLocks noChangeAspect="1"/>
          </p:cNvPicPr>
          <p:nvPr/>
        </p:nvPicPr>
        <p:blipFill>
          <a:blip r:embed="rId3">
            <a:alphaModFix amt="35000"/>
          </a:blip>
          <a:stretch>
            <a:fillRect/>
          </a:stretch>
        </p:blipFill>
        <p:spPr>
          <a:xfrm>
            <a:off x="-1" y="-1"/>
            <a:ext cx="9144001" cy="5143501"/>
          </a:xfrm>
          <a:prstGeom prst="rect">
            <a:avLst/>
          </a:prstGeom>
        </p:spPr>
      </p:pic>
      <p:sp>
        <p:nvSpPr>
          <p:cNvPr id="132" name="Google Shape;132;p28">
            <a:extLst>
              <a:ext uri="{FF2B5EF4-FFF2-40B4-BE49-F238E27FC236}">
                <a16:creationId xmlns:a16="http://schemas.microsoft.com/office/drawing/2014/main" id="{0D0D2EDF-2AF7-AB5D-B8F2-2EADEC1DBCFF}"/>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AC52A9B-1430-F04F-AE58-ABD3076DD87E}"/>
              </a:ext>
            </a:extLst>
          </p:cNvPr>
          <p:cNvSpPr txBox="1"/>
          <p:nvPr/>
        </p:nvSpPr>
        <p:spPr>
          <a:xfrm>
            <a:off x="217713" y="1155977"/>
            <a:ext cx="8708572" cy="32316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2000" u="sng" dirty="0">
                <a:solidFill>
                  <a:schemeClr val="tx1"/>
                </a:solidFill>
              </a:rPr>
              <a:t>Objectives:</a:t>
            </a:r>
          </a:p>
          <a:p>
            <a:r>
              <a:rPr lang="en-US" sz="1600" dirty="0">
                <a:solidFill>
                  <a:schemeClr val="tx1"/>
                </a:solidFill>
              </a:rPr>
              <a:t>Look into the different energy datasets for the years 1997 to 2017 Clean and organize the datasets into more analyzable forms Perform EDA on each to discover trends and patterns join datasets to find more insights by EDA Use Classification and regression algorithms on different columns of data. This includes: Feature Selection Feature Engineering Comparison between multiple techniques Predictions (where applicable)</a:t>
            </a:r>
          </a:p>
          <a:p>
            <a:endParaRPr lang="en-US" sz="1600" dirty="0"/>
          </a:p>
          <a:p>
            <a:r>
              <a:rPr lang="en-US" sz="2000" u="sng" dirty="0">
                <a:solidFill>
                  <a:schemeClr val="tx1"/>
                </a:solidFill>
              </a:rPr>
              <a:t>Inspiration:</a:t>
            </a:r>
          </a:p>
          <a:p>
            <a:r>
              <a:rPr lang="en-US" sz="1600" dirty="0">
                <a:solidFill>
                  <a:schemeClr val="tx1"/>
                </a:solidFill>
              </a:rPr>
              <a:t>Which types of renewables are improving the fastest? Which countries using which types of renewables? At the increasing rate of returns on renewables?</a:t>
            </a:r>
          </a:p>
          <a:p>
            <a:endParaRPr lang="en-US" dirty="0">
              <a:solidFill>
                <a:schemeClr val="tx1"/>
              </a:solidFill>
            </a:endParaRPr>
          </a:p>
          <a:p>
            <a:endParaRPr lang="en-US" dirty="0"/>
          </a:p>
        </p:txBody>
      </p:sp>
    </p:spTree>
    <p:extLst>
      <p:ext uri="{BB962C8B-B14F-4D97-AF65-F5344CB8AC3E}">
        <p14:creationId xmlns:p14="http://schemas.microsoft.com/office/powerpoint/2010/main" val="378221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884DDB9D-DE98-E559-CCEE-EE48D8BE1E30}"/>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0BFE1DE2-EFBC-CE25-B0C8-C5C69F4B8EC3}"/>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5A18595-AC0E-7410-BFE9-3A400796197A}"/>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478CD7B0-D4B7-B4F7-67B7-61988B418C9D}"/>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3:</a:t>
            </a:r>
          </a:p>
        </p:txBody>
      </p:sp>
      <p:pic>
        <p:nvPicPr>
          <p:cNvPr id="4" name="Picture 3">
            <a:extLst>
              <a:ext uri="{FF2B5EF4-FFF2-40B4-BE49-F238E27FC236}">
                <a16:creationId xmlns:a16="http://schemas.microsoft.com/office/drawing/2014/main" id="{3767578A-D021-4C21-F4E5-C0280921E023}"/>
              </a:ext>
            </a:extLst>
          </p:cNvPr>
          <p:cNvPicPr>
            <a:picLocks noChangeAspect="1"/>
          </p:cNvPicPr>
          <p:nvPr/>
        </p:nvPicPr>
        <p:blipFill>
          <a:blip r:embed="rId3"/>
          <a:srcRect r="7315" b="85129"/>
          <a:stretch/>
        </p:blipFill>
        <p:spPr>
          <a:xfrm>
            <a:off x="334433" y="1439549"/>
            <a:ext cx="8475133" cy="677117"/>
          </a:xfrm>
          <a:prstGeom prst="rect">
            <a:avLst/>
          </a:prstGeom>
        </p:spPr>
      </p:pic>
      <p:pic>
        <p:nvPicPr>
          <p:cNvPr id="5" name="Picture 4">
            <a:extLst>
              <a:ext uri="{FF2B5EF4-FFF2-40B4-BE49-F238E27FC236}">
                <a16:creationId xmlns:a16="http://schemas.microsoft.com/office/drawing/2014/main" id="{2ADAC483-C93E-857F-A5FF-DA759B22A446}"/>
              </a:ext>
            </a:extLst>
          </p:cNvPr>
          <p:cNvPicPr>
            <a:picLocks noChangeAspect="1"/>
          </p:cNvPicPr>
          <p:nvPr/>
        </p:nvPicPr>
        <p:blipFill>
          <a:blip r:embed="rId3"/>
          <a:srcRect t="14872" r="4351" b="7225"/>
          <a:stretch/>
        </p:blipFill>
        <p:spPr>
          <a:xfrm>
            <a:off x="217715" y="2116666"/>
            <a:ext cx="8746067" cy="2660050"/>
          </a:xfrm>
          <a:prstGeom prst="rect">
            <a:avLst/>
          </a:prstGeom>
        </p:spPr>
      </p:pic>
      <p:pic>
        <p:nvPicPr>
          <p:cNvPr id="7" name="Picture 6" descr="A yellow and blue snake logo&#10;&#10;Description automatically generated">
            <a:extLst>
              <a:ext uri="{FF2B5EF4-FFF2-40B4-BE49-F238E27FC236}">
                <a16:creationId xmlns:a16="http://schemas.microsoft.com/office/drawing/2014/main" id="{348C8078-47EB-EF93-D3EB-8C036AAD5A87}"/>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grpSp>
        <p:nvGrpSpPr>
          <p:cNvPr id="9" name="Google Shape;2647;p51">
            <a:extLst>
              <a:ext uri="{FF2B5EF4-FFF2-40B4-BE49-F238E27FC236}">
                <a16:creationId xmlns:a16="http://schemas.microsoft.com/office/drawing/2014/main" id="{8B5F8A3E-3641-C74A-2591-59F3BFC286A1}"/>
              </a:ext>
            </a:extLst>
          </p:cNvPr>
          <p:cNvGrpSpPr/>
          <p:nvPr/>
        </p:nvGrpSpPr>
        <p:grpSpPr>
          <a:xfrm>
            <a:off x="6599640" y="3014133"/>
            <a:ext cx="2364142" cy="1841007"/>
            <a:chOff x="2862563" y="1242763"/>
            <a:chExt cx="3382940" cy="2621467"/>
          </a:xfrm>
        </p:grpSpPr>
        <p:sp>
          <p:nvSpPr>
            <p:cNvPr id="11" name="Google Shape;2648;p51">
              <a:extLst>
                <a:ext uri="{FF2B5EF4-FFF2-40B4-BE49-F238E27FC236}">
                  <a16:creationId xmlns:a16="http://schemas.microsoft.com/office/drawing/2014/main" id="{870EE6BA-9448-33CA-C30C-58C4BC9A26EC}"/>
                </a:ext>
              </a:extLst>
            </p:cNvPr>
            <p:cNvSpPr/>
            <p:nvPr/>
          </p:nvSpPr>
          <p:spPr>
            <a:xfrm>
              <a:off x="2862563" y="1242763"/>
              <a:ext cx="3382940" cy="2614734"/>
            </a:xfrm>
            <a:custGeom>
              <a:avLst/>
              <a:gdLst/>
              <a:ahLst/>
              <a:cxnLst/>
              <a:rect l="l" t="t" r="r" b="b"/>
              <a:pathLst>
                <a:path w="160215" h="123833" extrusionOk="0">
                  <a:moveTo>
                    <a:pt x="89902" y="0"/>
                  </a:moveTo>
                  <a:cubicBezTo>
                    <a:pt x="80696" y="0"/>
                    <a:pt x="71988" y="3284"/>
                    <a:pt x="63779" y="10818"/>
                  </a:cubicBezTo>
                  <a:cubicBezTo>
                    <a:pt x="48768" y="24595"/>
                    <a:pt x="39595" y="63790"/>
                    <a:pt x="34191" y="70461"/>
                  </a:cubicBezTo>
                  <a:cubicBezTo>
                    <a:pt x="28754" y="77132"/>
                    <a:pt x="12509" y="78367"/>
                    <a:pt x="6238" y="88807"/>
                  </a:cubicBezTo>
                  <a:cubicBezTo>
                    <a:pt x="0" y="99215"/>
                    <a:pt x="1935" y="123832"/>
                    <a:pt x="1935" y="123832"/>
                  </a:cubicBezTo>
                  <a:lnTo>
                    <a:pt x="158046" y="123832"/>
                  </a:lnTo>
                  <a:cubicBezTo>
                    <a:pt x="158046" y="123832"/>
                    <a:pt x="160214" y="94311"/>
                    <a:pt x="149607" y="53649"/>
                  </a:cubicBezTo>
                  <a:cubicBezTo>
                    <a:pt x="147972" y="47444"/>
                    <a:pt x="145437" y="41507"/>
                    <a:pt x="142102" y="36036"/>
                  </a:cubicBezTo>
                  <a:cubicBezTo>
                    <a:pt x="136164" y="26463"/>
                    <a:pt x="125690" y="11886"/>
                    <a:pt x="113815" y="6215"/>
                  </a:cubicBezTo>
                  <a:cubicBezTo>
                    <a:pt x="105501" y="2255"/>
                    <a:pt x="97531" y="0"/>
                    <a:pt x="89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p51">
              <a:extLst>
                <a:ext uri="{FF2B5EF4-FFF2-40B4-BE49-F238E27FC236}">
                  <a16:creationId xmlns:a16="http://schemas.microsoft.com/office/drawing/2014/main" id="{53681B70-856B-BA09-9686-711B7E380F63}"/>
                </a:ext>
              </a:extLst>
            </p:cNvPr>
            <p:cNvSpPr/>
            <p:nvPr/>
          </p:nvSpPr>
          <p:spPr>
            <a:xfrm>
              <a:off x="4876259" y="1831025"/>
              <a:ext cx="913540" cy="288874"/>
            </a:xfrm>
            <a:custGeom>
              <a:avLst/>
              <a:gdLst/>
              <a:ahLst/>
              <a:cxnLst/>
              <a:rect l="l" t="t" r="r" b="b"/>
              <a:pathLst>
                <a:path w="43265" h="13681" extrusionOk="0">
                  <a:moveTo>
                    <a:pt x="27213" y="0"/>
                  </a:moveTo>
                  <a:cubicBezTo>
                    <a:pt x="20676" y="0"/>
                    <a:pt x="22452" y="4760"/>
                    <a:pt x="20615" y="5908"/>
                  </a:cubicBezTo>
                  <a:cubicBezTo>
                    <a:pt x="20121" y="6217"/>
                    <a:pt x="19723" y="6316"/>
                    <a:pt x="19370" y="6316"/>
                  </a:cubicBezTo>
                  <a:cubicBezTo>
                    <a:pt x="18740" y="6316"/>
                    <a:pt x="18253" y="6001"/>
                    <a:pt x="17624" y="6001"/>
                  </a:cubicBezTo>
                  <a:cubicBezTo>
                    <a:pt x="17270" y="6001"/>
                    <a:pt x="16872" y="6100"/>
                    <a:pt x="16379" y="6409"/>
                  </a:cubicBezTo>
                  <a:cubicBezTo>
                    <a:pt x="14511" y="7610"/>
                    <a:pt x="15378" y="9978"/>
                    <a:pt x="13843" y="10312"/>
                  </a:cubicBezTo>
                  <a:cubicBezTo>
                    <a:pt x="13717" y="10340"/>
                    <a:pt x="13587" y="10352"/>
                    <a:pt x="13453" y="10352"/>
                  </a:cubicBezTo>
                  <a:cubicBezTo>
                    <a:pt x="12395" y="10352"/>
                    <a:pt x="11126" y="9570"/>
                    <a:pt x="9854" y="9570"/>
                  </a:cubicBezTo>
                  <a:cubicBezTo>
                    <a:pt x="9379" y="9570"/>
                    <a:pt x="8904" y="9679"/>
                    <a:pt x="8440" y="9978"/>
                  </a:cubicBezTo>
                  <a:cubicBezTo>
                    <a:pt x="6572" y="11146"/>
                    <a:pt x="6572" y="12180"/>
                    <a:pt x="5738" y="12180"/>
                  </a:cubicBezTo>
                  <a:cubicBezTo>
                    <a:pt x="5182" y="12180"/>
                    <a:pt x="4240" y="11868"/>
                    <a:pt x="3378" y="11868"/>
                  </a:cubicBezTo>
                  <a:cubicBezTo>
                    <a:pt x="2947" y="11868"/>
                    <a:pt x="2535" y="11946"/>
                    <a:pt x="2202" y="12180"/>
                  </a:cubicBezTo>
                  <a:cubicBezTo>
                    <a:pt x="1168" y="12847"/>
                    <a:pt x="0" y="13681"/>
                    <a:pt x="0" y="13681"/>
                  </a:cubicBezTo>
                  <a:lnTo>
                    <a:pt x="42764" y="13681"/>
                  </a:lnTo>
                  <a:cubicBezTo>
                    <a:pt x="42764" y="13681"/>
                    <a:pt x="43264" y="12180"/>
                    <a:pt x="41396" y="11146"/>
                  </a:cubicBezTo>
                  <a:cubicBezTo>
                    <a:pt x="39528" y="10145"/>
                    <a:pt x="38694" y="10979"/>
                    <a:pt x="38027" y="10145"/>
                  </a:cubicBezTo>
                  <a:cubicBezTo>
                    <a:pt x="37327" y="9278"/>
                    <a:pt x="39862" y="7076"/>
                    <a:pt x="34792" y="4908"/>
                  </a:cubicBezTo>
                  <a:cubicBezTo>
                    <a:pt x="34792" y="4908"/>
                    <a:pt x="34458" y="171"/>
                    <a:pt x="27553" y="4"/>
                  </a:cubicBezTo>
                  <a:cubicBezTo>
                    <a:pt x="27437" y="1"/>
                    <a:pt x="27324" y="0"/>
                    <a:pt x="272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0;p51">
              <a:extLst>
                <a:ext uri="{FF2B5EF4-FFF2-40B4-BE49-F238E27FC236}">
                  <a16:creationId xmlns:a16="http://schemas.microsoft.com/office/drawing/2014/main" id="{3D88D078-6789-0211-572C-135C02A26867}"/>
                </a:ext>
              </a:extLst>
            </p:cNvPr>
            <p:cNvSpPr/>
            <p:nvPr/>
          </p:nvSpPr>
          <p:spPr>
            <a:xfrm>
              <a:off x="4155709" y="1381677"/>
              <a:ext cx="541663" cy="171939"/>
            </a:xfrm>
            <a:custGeom>
              <a:avLst/>
              <a:gdLst/>
              <a:ahLst/>
              <a:cxnLst/>
              <a:rect l="l" t="t" r="r" b="b"/>
              <a:pathLst>
                <a:path w="25653" h="8143" extrusionOk="0">
                  <a:moveTo>
                    <a:pt x="16111" y="1"/>
                  </a:moveTo>
                  <a:cubicBezTo>
                    <a:pt x="12246" y="1"/>
                    <a:pt x="13292" y="2850"/>
                    <a:pt x="12210" y="3539"/>
                  </a:cubicBezTo>
                  <a:cubicBezTo>
                    <a:pt x="11925" y="3720"/>
                    <a:pt x="11695" y="3779"/>
                    <a:pt x="11490" y="3779"/>
                  </a:cubicBezTo>
                  <a:cubicBezTo>
                    <a:pt x="11113" y="3779"/>
                    <a:pt x="10823" y="3581"/>
                    <a:pt x="10449" y="3581"/>
                  </a:cubicBezTo>
                  <a:cubicBezTo>
                    <a:pt x="10239" y="3581"/>
                    <a:pt x="10002" y="3643"/>
                    <a:pt x="9708" y="3839"/>
                  </a:cubicBezTo>
                  <a:cubicBezTo>
                    <a:pt x="8607" y="4540"/>
                    <a:pt x="9107" y="5908"/>
                    <a:pt x="8207" y="6141"/>
                  </a:cubicBezTo>
                  <a:cubicBezTo>
                    <a:pt x="8130" y="6158"/>
                    <a:pt x="8050" y="6166"/>
                    <a:pt x="7969" y="6166"/>
                  </a:cubicBezTo>
                  <a:cubicBezTo>
                    <a:pt x="7335" y="6166"/>
                    <a:pt x="6584" y="5705"/>
                    <a:pt x="5832" y="5705"/>
                  </a:cubicBezTo>
                  <a:cubicBezTo>
                    <a:pt x="5554" y="5705"/>
                    <a:pt x="5276" y="5768"/>
                    <a:pt x="5004" y="5941"/>
                  </a:cubicBezTo>
                  <a:cubicBezTo>
                    <a:pt x="3904" y="6608"/>
                    <a:pt x="3904" y="7242"/>
                    <a:pt x="3403" y="7242"/>
                  </a:cubicBezTo>
                  <a:cubicBezTo>
                    <a:pt x="3070" y="7242"/>
                    <a:pt x="2514" y="7049"/>
                    <a:pt x="2002" y="7049"/>
                  </a:cubicBezTo>
                  <a:cubicBezTo>
                    <a:pt x="1747" y="7049"/>
                    <a:pt x="1502" y="7097"/>
                    <a:pt x="1302" y="7242"/>
                  </a:cubicBezTo>
                  <a:cubicBezTo>
                    <a:pt x="735" y="7642"/>
                    <a:pt x="1" y="8142"/>
                    <a:pt x="1" y="8142"/>
                  </a:cubicBezTo>
                  <a:lnTo>
                    <a:pt x="25352" y="8142"/>
                  </a:lnTo>
                  <a:cubicBezTo>
                    <a:pt x="25352" y="8142"/>
                    <a:pt x="25652" y="7242"/>
                    <a:pt x="24552" y="6641"/>
                  </a:cubicBezTo>
                  <a:cubicBezTo>
                    <a:pt x="23451" y="6041"/>
                    <a:pt x="22951" y="6541"/>
                    <a:pt x="22550" y="6041"/>
                  </a:cubicBezTo>
                  <a:cubicBezTo>
                    <a:pt x="22150" y="5541"/>
                    <a:pt x="23651" y="4240"/>
                    <a:pt x="20616" y="2939"/>
                  </a:cubicBezTo>
                  <a:cubicBezTo>
                    <a:pt x="20616" y="2939"/>
                    <a:pt x="20415" y="137"/>
                    <a:pt x="16312" y="3"/>
                  </a:cubicBezTo>
                  <a:cubicBezTo>
                    <a:pt x="16244" y="2"/>
                    <a:pt x="16177" y="1"/>
                    <a:pt x="161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1;p51">
              <a:extLst>
                <a:ext uri="{FF2B5EF4-FFF2-40B4-BE49-F238E27FC236}">
                  <a16:creationId xmlns:a16="http://schemas.microsoft.com/office/drawing/2014/main" id="{73736E27-7A91-D44B-EC1D-168388520483}"/>
                </a:ext>
              </a:extLst>
            </p:cNvPr>
            <p:cNvSpPr/>
            <p:nvPr/>
          </p:nvSpPr>
          <p:spPr>
            <a:xfrm>
              <a:off x="3883833" y="2293063"/>
              <a:ext cx="541663" cy="171264"/>
            </a:xfrm>
            <a:custGeom>
              <a:avLst/>
              <a:gdLst/>
              <a:ahLst/>
              <a:cxnLst/>
              <a:rect l="l" t="t" r="r" b="b"/>
              <a:pathLst>
                <a:path w="25653" h="8111" extrusionOk="0">
                  <a:moveTo>
                    <a:pt x="16047" y="0"/>
                  </a:moveTo>
                  <a:cubicBezTo>
                    <a:pt x="12257" y="0"/>
                    <a:pt x="13286" y="2822"/>
                    <a:pt x="12210" y="3507"/>
                  </a:cubicBezTo>
                  <a:cubicBezTo>
                    <a:pt x="11925" y="3688"/>
                    <a:pt x="11695" y="3746"/>
                    <a:pt x="11490" y="3746"/>
                  </a:cubicBezTo>
                  <a:cubicBezTo>
                    <a:pt x="11113" y="3746"/>
                    <a:pt x="10823" y="3548"/>
                    <a:pt x="10449" y="3548"/>
                  </a:cubicBezTo>
                  <a:cubicBezTo>
                    <a:pt x="10239" y="3548"/>
                    <a:pt x="10002" y="3611"/>
                    <a:pt x="9708" y="3807"/>
                  </a:cubicBezTo>
                  <a:cubicBezTo>
                    <a:pt x="8607" y="4508"/>
                    <a:pt x="9107" y="5909"/>
                    <a:pt x="8207" y="6109"/>
                  </a:cubicBezTo>
                  <a:cubicBezTo>
                    <a:pt x="8130" y="6126"/>
                    <a:pt x="8050" y="6134"/>
                    <a:pt x="7969" y="6134"/>
                  </a:cubicBezTo>
                  <a:cubicBezTo>
                    <a:pt x="7336" y="6134"/>
                    <a:pt x="6584" y="5673"/>
                    <a:pt x="5832" y="5673"/>
                  </a:cubicBezTo>
                  <a:cubicBezTo>
                    <a:pt x="5554" y="5673"/>
                    <a:pt x="5276" y="5736"/>
                    <a:pt x="5005" y="5909"/>
                  </a:cubicBezTo>
                  <a:cubicBezTo>
                    <a:pt x="3870" y="6609"/>
                    <a:pt x="3904" y="7210"/>
                    <a:pt x="3403" y="7210"/>
                  </a:cubicBezTo>
                  <a:cubicBezTo>
                    <a:pt x="3070" y="7210"/>
                    <a:pt x="2514" y="7017"/>
                    <a:pt x="2002" y="7017"/>
                  </a:cubicBezTo>
                  <a:cubicBezTo>
                    <a:pt x="1747" y="7017"/>
                    <a:pt x="1502" y="7065"/>
                    <a:pt x="1302" y="7210"/>
                  </a:cubicBezTo>
                  <a:cubicBezTo>
                    <a:pt x="735" y="7610"/>
                    <a:pt x="1" y="8110"/>
                    <a:pt x="1" y="8110"/>
                  </a:cubicBezTo>
                  <a:lnTo>
                    <a:pt x="25352" y="8110"/>
                  </a:lnTo>
                  <a:cubicBezTo>
                    <a:pt x="25352" y="8110"/>
                    <a:pt x="25653" y="7210"/>
                    <a:pt x="24552" y="6609"/>
                  </a:cubicBezTo>
                  <a:cubicBezTo>
                    <a:pt x="23451" y="6009"/>
                    <a:pt x="22951" y="6509"/>
                    <a:pt x="22517" y="6009"/>
                  </a:cubicBezTo>
                  <a:cubicBezTo>
                    <a:pt x="22117" y="5508"/>
                    <a:pt x="23651" y="4208"/>
                    <a:pt x="20616" y="2907"/>
                  </a:cubicBezTo>
                  <a:cubicBezTo>
                    <a:pt x="20616" y="2907"/>
                    <a:pt x="20416" y="105"/>
                    <a:pt x="16313" y="5"/>
                  </a:cubicBezTo>
                  <a:cubicBezTo>
                    <a:pt x="16222" y="2"/>
                    <a:pt x="16133" y="0"/>
                    <a:pt x="160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2;p51">
              <a:extLst>
                <a:ext uri="{FF2B5EF4-FFF2-40B4-BE49-F238E27FC236}">
                  <a16:creationId xmlns:a16="http://schemas.microsoft.com/office/drawing/2014/main" id="{3D526C82-79FD-43F6-13D2-A8FF0DBACA4C}"/>
                </a:ext>
              </a:extLst>
            </p:cNvPr>
            <p:cNvSpPr/>
            <p:nvPr/>
          </p:nvSpPr>
          <p:spPr>
            <a:xfrm>
              <a:off x="5474932" y="2066119"/>
              <a:ext cx="464889" cy="1791375"/>
            </a:xfrm>
            <a:custGeom>
              <a:avLst/>
              <a:gdLst/>
              <a:ahLst/>
              <a:cxnLst/>
              <a:rect l="l" t="t" r="r" b="b"/>
              <a:pathLst>
                <a:path w="22017" h="84839" extrusionOk="0">
                  <a:moveTo>
                    <a:pt x="10123" y="0"/>
                  </a:moveTo>
                  <a:cubicBezTo>
                    <a:pt x="8956" y="0"/>
                    <a:pt x="8677" y="3372"/>
                    <a:pt x="7773" y="7150"/>
                  </a:cubicBezTo>
                  <a:cubicBezTo>
                    <a:pt x="7306" y="9085"/>
                    <a:pt x="4871" y="11053"/>
                    <a:pt x="4471" y="13721"/>
                  </a:cubicBezTo>
                  <a:cubicBezTo>
                    <a:pt x="4170" y="15890"/>
                    <a:pt x="5872" y="18525"/>
                    <a:pt x="5605" y="21060"/>
                  </a:cubicBezTo>
                  <a:cubicBezTo>
                    <a:pt x="5338" y="23295"/>
                    <a:pt x="3103" y="25463"/>
                    <a:pt x="2869" y="27932"/>
                  </a:cubicBezTo>
                  <a:cubicBezTo>
                    <a:pt x="2669" y="30233"/>
                    <a:pt x="4504" y="32768"/>
                    <a:pt x="4304" y="35170"/>
                  </a:cubicBezTo>
                  <a:cubicBezTo>
                    <a:pt x="4137" y="37505"/>
                    <a:pt x="1935" y="39773"/>
                    <a:pt x="1769" y="42142"/>
                  </a:cubicBezTo>
                  <a:cubicBezTo>
                    <a:pt x="1635" y="44510"/>
                    <a:pt x="3537" y="47012"/>
                    <a:pt x="3403" y="49347"/>
                  </a:cubicBezTo>
                  <a:cubicBezTo>
                    <a:pt x="3270" y="51749"/>
                    <a:pt x="1102" y="54050"/>
                    <a:pt x="1001" y="56352"/>
                  </a:cubicBezTo>
                  <a:cubicBezTo>
                    <a:pt x="868" y="58787"/>
                    <a:pt x="2803" y="61289"/>
                    <a:pt x="2736" y="63557"/>
                  </a:cubicBezTo>
                  <a:cubicBezTo>
                    <a:pt x="2603" y="66059"/>
                    <a:pt x="501" y="68360"/>
                    <a:pt x="401" y="70562"/>
                  </a:cubicBezTo>
                  <a:cubicBezTo>
                    <a:pt x="301" y="73231"/>
                    <a:pt x="2269" y="75699"/>
                    <a:pt x="2202" y="77734"/>
                  </a:cubicBezTo>
                  <a:cubicBezTo>
                    <a:pt x="2069" y="82170"/>
                    <a:pt x="67" y="81236"/>
                    <a:pt x="1" y="84806"/>
                  </a:cubicBezTo>
                  <a:lnTo>
                    <a:pt x="534" y="84839"/>
                  </a:lnTo>
                  <a:lnTo>
                    <a:pt x="22016" y="84839"/>
                  </a:lnTo>
                  <a:cubicBezTo>
                    <a:pt x="21616" y="82204"/>
                    <a:pt x="19948" y="82671"/>
                    <a:pt x="19715" y="78601"/>
                  </a:cubicBezTo>
                  <a:cubicBezTo>
                    <a:pt x="19581" y="76533"/>
                    <a:pt x="21483" y="73998"/>
                    <a:pt x="21316" y="71296"/>
                  </a:cubicBezTo>
                  <a:cubicBezTo>
                    <a:pt x="21183" y="69094"/>
                    <a:pt x="19014" y="66793"/>
                    <a:pt x="18814" y="64258"/>
                  </a:cubicBezTo>
                  <a:cubicBezTo>
                    <a:pt x="18681" y="61989"/>
                    <a:pt x="20549" y="59421"/>
                    <a:pt x="20349" y="56952"/>
                  </a:cubicBezTo>
                  <a:cubicBezTo>
                    <a:pt x="20182" y="54617"/>
                    <a:pt x="17980" y="52382"/>
                    <a:pt x="17780" y="49947"/>
                  </a:cubicBezTo>
                  <a:cubicBezTo>
                    <a:pt x="17580" y="47546"/>
                    <a:pt x="19415" y="45044"/>
                    <a:pt x="19181" y="42642"/>
                  </a:cubicBezTo>
                  <a:cubicBezTo>
                    <a:pt x="18981" y="40240"/>
                    <a:pt x="16713" y="38039"/>
                    <a:pt x="16479" y="35670"/>
                  </a:cubicBezTo>
                  <a:cubicBezTo>
                    <a:pt x="16246" y="33269"/>
                    <a:pt x="18014" y="30633"/>
                    <a:pt x="17713" y="28332"/>
                  </a:cubicBezTo>
                  <a:cubicBezTo>
                    <a:pt x="17447" y="25863"/>
                    <a:pt x="15112" y="23729"/>
                    <a:pt x="14811" y="21460"/>
                  </a:cubicBezTo>
                  <a:cubicBezTo>
                    <a:pt x="14444" y="18925"/>
                    <a:pt x="16112" y="16223"/>
                    <a:pt x="15712" y="14055"/>
                  </a:cubicBezTo>
                  <a:cubicBezTo>
                    <a:pt x="15245" y="11386"/>
                    <a:pt x="12743" y="9452"/>
                    <a:pt x="12243" y="7484"/>
                  </a:cubicBezTo>
                  <a:cubicBezTo>
                    <a:pt x="11242" y="3814"/>
                    <a:pt x="11409" y="245"/>
                    <a:pt x="10241" y="12"/>
                  </a:cubicBezTo>
                  <a:cubicBezTo>
                    <a:pt x="10201" y="4"/>
                    <a:pt x="10161" y="0"/>
                    <a:pt x="10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3;p51">
              <a:extLst>
                <a:ext uri="{FF2B5EF4-FFF2-40B4-BE49-F238E27FC236}">
                  <a16:creationId xmlns:a16="http://schemas.microsoft.com/office/drawing/2014/main" id="{ABA21186-671B-458B-D3A3-8B405D174621}"/>
                </a:ext>
              </a:extLst>
            </p:cNvPr>
            <p:cNvSpPr/>
            <p:nvPr/>
          </p:nvSpPr>
          <p:spPr>
            <a:xfrm>
              <a:off x="5680613" y="2216374"/>
              <a:ext cx="21" cy="1620703"/>
            </a:xfrm>
            <a:custGeom>
              <a:avLst/>
              <a:gdLst/>
              <a:ahLst/>
              <a:cxnLst/>
              <a:rect l="l" t="t" r="r" b="b"/>
              <a:pathLst>
                <a:path w="1" h="76756" fill="none" extrusionOk="0">
                  <a:moveTo>
                    <a:pt x="0" y="1"/>
                  </a:moveTo>
                  <a:lnTo>
                    <a:pt x="0" y="76756"/>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4;p51">
              <a:extLst>
                <a:ext uri="{FF2B5EF4-FFF2-40B4-BE49-F238E27FC236}">
                  <a16:creationId xmlns:a16="http://schemas.microsoft.com/office/drawing/2014/main" id="{DC11DDBA-367D-3866-E576-A790E40A129B}"/>
                </a:ext>
              </a:extLst>
            </p:cNvPr>
            <p:cNvSpPr/>
            <p:nvPr/>
          </p:nvSpPr>
          <p:spPr>
            <a:xfrm>
              <a:off x="5617205" y="2369225"/>
              <a:ext cx="134566" cy="81018"/>
            </a:xfrm>
            <a:custGeom>
              <a:avLst/>
              <a:gdLst/>
              <a:ahLst/>
              <a:cxnLst/>
              <a:rect l="l" t="t" r="r" b="b"/>
              <a:pathLst>
                <a:path w="6373" h="3837" fill="none" extrusionOk="0">
                  <a:moveTo>
                    <a:pt x="6372" y="801"/>
                  </a:moveTo>
                  <a:lnTo>
                    <a:pt x="2870" y="3836"/>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5;p51">
              <a:extLst>
                <a:ext uri="{FF2B5EF4-FFF2-40B4-BE49-F238E27FC236}">
                  <a16:creationId xmlns:a16="http://schemas.microsoft.com/office/drawing/2014/main" id="{84756E30-5321-4472-739C-55524A485EBD}"/>
                </a:ext>
              </a:extLst>
            </p:cNvPr>
            <p:cNvSpPr/>
            <p:nvPr/>
          </p:nvSpPr>
          <p:spPr>
            <a:xfrm>
              <a:off x="5617205" y="2651659"/>
              <a:ext cx="134566" cy="80321"/>
            </a:xfrm>
            <a:custGeom>
              <a:avLst/>
              <a:gdLst/>
              <a:ahLst/>
              <a:cxnLst/>
              <a:rect l="l" t="t" r="r" b="b"/>
              <a:pathLst>
                <a:path w="6373" h="3804" fill="none" extrusionOk="0">
                  <a:moveTo>
                    <a:pt x="6372" y="801"/>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6;p51">
              <a:extLst>
                <a:ext uri="{FF2B5EF4-FFF2-40B4-BE49-F238E27FC236}">
                  <a16:creationId xmlns:a16="http://schemas.microsoft.com/office/drawing/2014/main" id="{9BD941A5-DD29-B923-2757-E98968093600}"/>
                </a:ext>
              </a:extLst>
            </p:cNvPr>
            <p:cNvSpPr/>
            <p:nvPr/>
          </p:nvSpPr>
          <p:spPr>
            <a:xfrm>
              <a:off x="5617205" y="2916484"/>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7;p51">
              <a:extLst>
                <a:ext uri="{FF2B5EF4-FFF2-40B4-BE49-F238E27FC236}">
                  <a16:creationId xmlns:a16="http://schemas.microsoft.com/office/drawing/2014/main" id="{1A0A6ACC-9684-2190-7AF9-B2F626B1DECD}"/>
                </a:ext>
              </a:extLst>
            </p:cNvPr>
            <p:cNvSpPr/>
            <p:nvPr/>
          </p:nvSpPr>
          <p:spPr>
            <a:xfrm>
              <a:off x="5617205" y="3232744"/>
              <a:ext cx="134566" cy="80300"/>
            </a:xfrm>
            <a:custGeom>
              <a:avLst/>
              <a:gdLst/>
              <a:ahLst/>
              <a:cxnLst/>
              <a:rect l="l" t="t" r="r" b="b"/>
              <a:pathLst>
                <a:path w="6373" h="3803" fill="none" extrusionOk="0">
                  <a:moveTo>
                    <a:pt x="6372" y="767"/>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8;p51">
              <a:extLst>
                <a:ext uri="{FF2B5EF4-FFF2-40B4-BE49-F238E27FC236}">
                  <a16:creationId xmlns:a16="http://schemas.microsoft.com/office/drawing/2014/main" id="{E589FB4B-C223-B612-AFB1-1F121F943EBD}"/>
                </a:ext>
              </a:extLst>
            </p:cNvPr>
            <p:cNvSpPr/>
            <p:nvPr/>
          </p:nvSpPr>
          <p:spPr>
            <a:xfrm>
              <a:off x="5617205" y="3551095"/>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9;p51">
              <a:extLst>
                <a:ext uri="{FF2B5EF4-FFF2-40B4-BE49-F238E27FC236}">
                  <a16:creationId xmlns:a16="http://schemas.microsoft.com/office/drawing/2014/main" id="{484FE452-0A9E-4E8A-5DF4-9A0B75F4BB41}"/>
                </a:ext>
              </a:extLst>
            </p:cNvPr>
            <p:cNvSpPr/>
            <p:nvPr/>
          </p:nvSpPr>
          <p:spPr>
            <a:xfrm>
              <a:off x="4998810"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603" y="32600"/>
                    <a:pt x="1702" y="34468"/>
                    <a:pt x="1568" y="36536"/>
                  </a:cubicBezTo>
                  <a:cubicBezTo>
                    <a:pt x="1435" y="38605"/>
                    <a:pt x="3069" y="40773"/>
                    <a:pt x="2969" y="42808"/>
                  </a:cubicBezTo>
                  <a:cubicBezTo>
                    <a:pt x="2869" y="44809"/>
                    <a:pt x="968" y="46844"/>
                    <a:pt x="901" y="48879"/>
                  </a:cubicBezTo>
                  <a:cubicBezTo>
                    <a:pt x="801" y="50980"/>
                    <a:pt x="2469" y="53115"/>
                    <a:pt x="2369" y="55116"/>
                  </a:cubicBezTo>
                  <a:cubicBezTo>
                    <a:pt x="2302" y="57318"/>
                    <a:pt x="434" y="59286"/>
                    <a:pt x="367" y="61221"/>
                  </a:cubicBezTo>
                  <a:cubicBezTo>
                    <a:pt x="301" y="63522"/>
                    <a:pt x="2002" y="65657"/>
                    <a:pt x="1935" y="67425"/>
                  </a:cubicBezTo>
                  <a:cubicBezTo>
                    <a:pt x="1835" y="71261"/>
                    <a:pt x="67" y="70461"/>
                    <a:pt x="0" y="73563"/>
                  </a:cubicBezTo>
                  <a:lnTo>
                    <a:pt x="19114" y="73563"/>
                  </a:lnTo>
                  <a:cubicBezTo>
                    <a:pt x="18747" y="71295"/>
                    <a:pt x="17279" y="71695"/>
                    <a:pt x="17079" y="68159"/>
                  </a:cubicBezTo>
                  <a:cubicBezTo>
                    <a:pt x="16979" y="66358"/>
                    <a:pt x="18647" y="64156"/>
                    <a:pt x="18514" y="61821"/>
                  </a:cubicBezTo>
                  <a:cubicBezTo>
                    <a:pt x="18380" y="59920"/>
                    <a:pt x="16479" y="57918"/>
                    <a:pt x="16345" y="55717"/>
                  </a:cubicBezTo>
                  <a:cubicBezTo>
                    <a:pt x="16212" y="53749"/>
                    <a:pt x="17813" y="51547"/>
                    <a:pt x="17680" y="49412"/>
                  </a:cubicBezTo>
                  <a:cubicBezTo>
                    <a:pt x="17513" y="47378"/>
                    <a:pt x="15578" y="45443"/>
                    <a:pt x="15411" y="43341"/>
                  </a:cubicBezTo>
                  <a:cubicBezTo>
                    <a:pt x="15278"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60;p51">
              <a:extLst>
                <a:ext uri="{FF2B5EF4-FFF2-40B4-BE49-F238E27FC236}">
                  <a16:creationId xmlns:a16="http://schemas.microsoft.com/office/drawing/2014/main" id="{B7626D86-F4B4-CE7A-6A05-58E196AD3EAF}"/>
                </a:ext>
              </a:extLst>
            </p:cNvPr>
            <p:cNvSpPr/>
            <p:nvPr/>
          </p:nvSpPr>
          <p:spPr>
            <a:xfrm>
              <a:off x="517771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1;p51">
              <a:extLst>
                <a:ext uri="{FF2B5EF4-FFF2-40B4-BE49-F238E27FC236}">
                  <a16:creationId xmlns:a16="http://schemas.microsoft.com/office/drawing/2014/main" id="{410BF148-7B41-8E0C-3406-0F7DF2859DDC}"/>
                </a:ext>
              </a:extLst>
            </p:cNvPr>
            <p:cNvSpPr/>
            <p:nvPr/>
          </p:nvSpPr>
          <p:spPr>
            <a:xfrm>
              <a:off x="5122776"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2;p51">
              <a:extLst>
                <a:ext uri="{FF2B5EF4-FFF2-40B4-BE49-F238E27FC236}">
                  <a16:creationId xmlns:a16="http://schemas.microsoft.com/office/drawing/2014/main" id="{3B7F4D6A-5300-3A3F-5020-070180DAC3E4}"/>
                </a:ext>
              </a:extLst>
            </p:cNvPr>
            <p:cNvSpPr/>
            <p:nvPr/>
          </p:nvSpPr>
          <p:spPr>
            <a:xfrm>
              <a:off x="5122776"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3;p51">
              <a:extLst>
                <a:ext uri="{FF2B5EF4-FFF2-40B4-BE49-F238E27FC236}">
                  <a16:creationId xmlns:a16="http://schemas.microsoft.com/office/drawing/2014/main" id="{BBBE84BF-27C3-3361-C659-C99E87D3199D}"/>
                </a:ext>
              </a:extLst>
            </p:cNvPr>
            <p:cNvSpPr/>
            <p:nvPr/>
          </p:nvSpPr>
          <p:spPr>
            <a:xfrm>
              <a:off x="5122776"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4;p51">
              <a:extLst>
                <a:ext uri="{FF2B5EF4-FFF2-40B4-BE49-F238E27FC236}">
                  <a16:creationId xmlns:a16="http://schemas.microsoft.com/office/drawing/2014/main" id="{5CEEE494-3D7B-53CC-E1F4-AD3FF83ABD62}"/>
                </a:ext>
              </a:extLst>
            </p:cNvPr>
            <p:cNvSpPr/>
            <p:nvPr/>
          </p:nvSpPr>
          <p:spPr>
            <a:xfrm>
              <a:off x="5122776"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65;p51">
              <a:extLst>
                <a:ext uri="{FF2B5EF4-FFF2-40B4-BE49-F238E27FC236}">
                  <a16:creationId xmlns:a16="http://schemas.microsoft.com/office/drawing/2014/main" id="{EAFED4FE-37AD-2E9A-C84A-C965F6AEC87D}"/>
                </a:ext>
              </a:extLst>
            </p:cNvPr>
            <p:cNvSpPr/>
            <p:nvPr/>
          </p:nvSpPr>
          <p:spPr>
            <a:xfrm>
              <a:off x="5122776"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66;p51">
              <a:extLst>
                <a:ext uri="{FF2B5EF4-FFF2-40B4-BE49-F238E27FC236}">
                  <a16:creationId xmlns:a16="http://schemas.microsoft.com/office/drawing/2014/main" id="{89AC9E22-A0E9-CBCD-EEEA-55C04F744893}"/>
                </a:ext>
              </a:extLst>
            </p:cNvPr>
            <p:cNvSpPr/>
            <p:nvPr/>
          </p:nvSpPr>
          <p:spPr>
            <a:xfrm>
              <a:off x="3046391"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570" y="32600"/>
                    <a:pt x="1702" y="34468"/>
                    <a:pt x="1568" y="36536"/>
                  </a:cubicBezTo>
                  <a:cubicBezTo>
                    <a:pt x="1435" y="38605"/>
                    <a:pt x="3069" y="40773"/>
                    <a:pt x="2969" y="42808"/>
                  </a:cubicBezTo>
                  <a:cubicBezTo>
                    <a:pt x="2836" y="44809"/>
                    <a:pt x="968" y="46844"/>
                    <a:pt x="868" y="48879"/>
                  </a:cubicBezTo>
                  <a:cubicBezTo>
                    <a:pt x="768" y="50980"/>
                    <a:pt x="2435" y="53115"/>
                    <a:pt x="2369" y="55116"/>
                  </a:cubicBezTo>
                  <a:cubicBezTo>
                    <a:pt x="2269" y="57318"/>
                    <a:pt x="434" y="59286"/>
                    <a:pt x="367" y="61221"/>
                  </a:cubicBezTo>
                  <a:cubicBezTo>
                    <a:pt x="267" y="63522"/>
                    <a:pt x="1968" y="65657"/>
                    <a:pt x="1935" y="67425"/>
                  </a:cubicBezTo>
                  <a:cubicBezTo>
                    <a:pt x="1802" y="71261"/>
                    <a:pt x="67" y="70461"/>
                    <a:pt x="0" y="73563"/>
                  </a:cubicBezTo>
                  <a:lnTo>
                    <a:pt x="19114" y="73563"/>
                  </a:lnTo>
                  <a:cubicBezTo>
                    <a:pt x="18747" y="71295"/>
                    <a:pt x="17279" y="71695"/>
                    <a:pt x="17079" y="68159"/>
                  </a:cubicBezTo>
                  <a:cubicBezTo>
                    <a:pt x="16979" y="66358"/>
                    <a:pt x="18647" y="64156"/>
                    <a:pt x="18480" y="61821"/>
                  </a:cubicBezTo>
                  <a:cubicBezTo>
                    <a:pt x="18380" y="59920"/>
                    <a:pt x="16479" y="57918"/>
                    <a:pt x="16345" y="55717"/>
                  </a:cubicBezTo>
                  <a:cubicBezTo>
                    <a:pt x="16212" y="53749"/>
                    <a:pt x="17813" y="51547"/>
                    <a:pt x="17646" y="49412"/>
                  </a:cubicBezTo>
                  <a:cubicBezTo>
                    <a:pt x="17513" y="47378"/>
                    <a:pt x="15578" y="45443"/>
                    <a:pt x="15411" y="43341"/>
                  </a:cubicBezTo>
                  <a:cubicBezTo>
                    <a:pt x="15245"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67;p51">
              <a:extLst>
                <a:ext uri="{FF2B5EF4-FFF2-40B4-BE49-F238E27FC236}">
                  <a16:creationId xmlns:a16="http://schemas.microsoft.com/office/drawing/2014/main" id="{B957E314-16E8-AECD-44C0-7CF935390028}"/>
                </a:ext>
              </a:extLst>
            </p:cNvPr>
            <p:cNvSpPr/>
            <p:nvPr/>
          </p:nvSpPr>
          <p:spPr>
            <a:xfrm>
              <a:off x="322529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8;p51">
              <a:extLst>
                <a:ext uri="{FF2B5EF4-FFF2-40B4-BE49-F238E27FC236}">
                  <a16:creationId xmlns:a16="http://schemas.microsoft.com/office/drawing/2014/main" id="{91333295-E097-26D5-E121-AD3BCA94BCCD}"/>
                </a:ext>
              </a:extLst>
            </p:cNvPr>
            <p:cNvSpPr/>
            <p:nvPr/>
          </p:nvSpPr>
          <p:spPr>
            <a:xfrm>
              <a:off x="3170357"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9;p51">
              <a:extLst>
                <a:ext uri="{FF2B5EF4-FFF2-40B4-BE49-F238E27FC236}">
                  <a16:creationId xmlns:a16="http://schemas.microsoft.com/office/drawing/2014/main" id="{46B6925B-EA21-F05E-8EED-93469C72DA61}"/>
                </a:ext>
              </a:extLst>
            </p:cNvPr>
            <p:cNvSpPr/>
            <p:nvPr/>
          </p:nvSpPr>
          <p:spPr>
            <a:xfrm>
              <a:off x="3170357"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0;p51">
              <a:extLst>
                <a:ext uri="{FF2B5EF4-FFF2-40B4-BE49-F238E27FC236}">
                  <a16:creationId xmlns:a16="http://schemas.microsoft.com/office/drawing/2014/main" id="{E00A8C6A-3F68-3DFE-6BBC-E05249DF16CF}"/>
                </a:ext>
              </a:extLst>
            </p:cNvPr>
            <p:cNvSpPr/>
            <p:nvPr/>
          </p:nvSpPr>
          <p:spPr>
            <a:xfrm>
              <a:off x="3170357"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p51">
              <a:extLst>
                <a:ext uri="{FF2B5EF4-FFF2-40B4-BE49-F238E27FC236}">
                  <a16:creationId xmlns:a16="http://schemas.microsoft.com/office/drawing/2014/main" id="{0810DCBF-A921-C5E6-16C4-D7E56DE6AD57}"/>
                </a:ext>
              </a:extLst>
            </p:cNvPr>
            <p:cNvSpPr/>
            <p:nvPr/>
          </p:nvSpPr>
          <p:spPr>
            <a:xfrm>
              <a:off x="3170357"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2;p51">
              <a:extLst>
                <a:ext uri="{FF2B5EF4-FFF2-40B4-BE49-F238E27FC236}">
                  <a16:creationId xmlns:a16="http://schemas.microsoft.com/office/drawing/2014/main" id="{6CE0B197-2205-46D9-6178-02C009FB8FB0}"/>
                </a:ext>
              </a:extLst>
            </p:cNvPr>
            <p:cNvSpPr/>
            <p:nvPr/>
          </p:nvSpPr>
          <p:spPr>
            <a:xfrm>
              <a:off x="3170357"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3;p51">
              <a:extLst>
                <a:ext uri="{FF2B5EF4-FFF2-40B4-BE49-F238E27FC236}">
                  <a16:creationId xmlns:a16="http://schemas.microsoft.com/office/drawing/2014/main" id="{617CE0AE-2400-964B-CBB3-EF7BB057B3C1}"/>
                </a:ext>
              </a:extLst>
            </p:cNvPr>
            <p:cNvSpPr/>
            <p:nvPr/>
          </p:nvSpPr>
          <p:spPr>
            <a:xfrm>
              <a:off x="4733986" y="3187284"/>
              <a:ext cx="743797" cy="676947"/>
            </a:xfrm>
            <a:custGeom>
              <a:avLst/>
              <a:gdLst/>
              <a:ahLst/>
              <a:cxnLst/>
              <a:rect l="l" t="t" r="r" b="b"/>
              <a:pathLst>
                <a:path w="35226" h="32060" extrusionOk="0">
                  <a:moveTo>
                    <a:pt x="17619" y="0"/>
                  </a:moveTo>
                  <a:cubicBezTo>
                    <a:pt x="16418" y="0"/>
                    <a:pt x="15197" y="136"/>
                    <a:pt x="13977" y="419"/>
                  </a:cubicBezTo>
                  <a:cubicBezTo>
                    <a:pt x="5371" y="2420"/>
                    <a:pt x="0" y="11026"/>
                    <a:pt x="2001" y="19666"/>
                  </a:cubicBezTo>
                  <a:cubicBezTo>
                    <a:pt x="3720" y="27055"/>
                    <a:pt x="10308" y="32059"/>
                    <a:pt x="17584" y="32059"/>
                  </a:cubicBezTo>
                  <a:cubicBezTo>
                    <a:pt x="18782" y="32059"/>
                    <a:pt x="19999" y="31924"/>
                    <a:pt x="21215" y="31641"/>
                  </a:cubicBezTo>
                  <a:cubicBezTo>
                    <a:pt x="29855" y="29639"/>
                    <a:pt x="35225" y="21033"/>
                    <a:pt x="33224" y="12427"/>
                  </a:cubicBezTo>
                  <a:cubicBezTo>
                    <a:pt x="31505" y="5008"/>
                    <a:pt x="24916" y="0"/>
                    <a:pt x="1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4;p51">
              <a:extLst>
                <a:ext uri="{FF2B5EF4-FFF2-40B4-BE49-F238E27FC236}">
                  <a16:creationId xmlns:a16="http://schemas.microsoft.com/office/drawing/2014/main" id="{FBEB2FC2-38AE-F17B-A56D-154B17F656BC}"/>
                </a:ext>
              </a:extLst>
            </p:cNvPr>
            <p:cNvSpPr/>
            <p:nvPr/>
          </p:nvSpPr>
          <p:spPr>
            <a:xfrm>
              <a:off x="4764961" y="3225312"/>
              <a:ext cx="681824" cy="601271"/>
            </a:xfrm>
            <a:custGeom>
              <a:avLst/>
              <a:gdLst/>
              <a:ahLst/>
              <a:cxnLst/>
              <a:rect l="l" t="t" r="r" b="b"/>
              <a:pathLst>
                <a:path w="32291" h="28476" extrusionOk="0">
                  <a:moveTo>
                    <a:pt x="16146" y="1"/>
                  </a:moveTo>
                  <a:cubicBezTo>
                    <a:pt x="14366" y="1"/>
                    <a:pt x="12557" y="339"/>
                    <a:pt x="10808" y="1053"/>
                  </a:cubicBezTo>
                  <a:cubicBezTo>
                    <a:pt x="3503" y="3988"/>
                    <a:pt x="1" y="12294"/>
                    <a:pt x="2936" y="19566"/>
                  </a:cubicBezTo>
                  <a:cubicBezTo>
                    <a:pt x="5193" y="25120"/>
                    <a:pt x="10516" y="28476"/>
                    <a:pt x="16148" y="28476"/>
                  </a:cubicBezTo>
                  <a:cubicBezTo>
                    <a:pt x="17924" y="28476"/>
                    <a:pt x="19731" y="28142"/>
                    <a:pt x="21483" y="27438"/>
                  </a:cubicBezTo>
                  <a:cubicBezTo>
                    <a:pt x="28755" y="24503"/>
                    <a:pt x="32290" y="16197"/>
                    <a:pt x="29322" y="8892"/>
                  </a:cubicBezTo>
                  <a:cubicBezTo>
                    <a:pt x="27092" y="3369"/>
                    <a:pt x="21765" y="1"/>
                    <a:pt x="16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5;p51">
              <a:extLst>
                <a:ext uri="{FF2B5EF4-FFF2-40B4-BE49-F238E27FC236}">
                  <a16:creationId xmlns:a16="http://schemas.microsoft.com/office/drawing/2014/main" id="{A2C8BE60-9BA5-AD4B-EB29-924237B902FB}"/>
                </a:ext>
              </a:extLst>
            </p:cNvPr>
            <p:cNvSpPr/>
            <p:nvPr/>
          </p:nvSpPr>
          <p:spPr>
            <a:xfrm>
              <a:off x="5105863" y="3631395"/>
              <a:ext cx="239507" cy="156378"/>
            </a:xfrm>
            <a:custGeom>
              <a:avLst/>
              <a:gdLst/>
              <a:ahLst/>
              <a:cxnLst/>
              <a:rect l="l" t="t" r="r" b="b"/>
              <a:pathLst>
                <a:path w="11343" h="7406" fill="none" extrusionOk="0">
                  <a:moveTo>
                    <a:pt x="1" y="7406"/>
                  </a:moveTo>
                  <a:cubicBezTo>
                    <a:pt x="4904" y="7406"/>
                    <a:pt x="9374" y="4503"/>
                    <a:pt x="1134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6;p51">
              <a:extLst>
                <a:ext uri="{FF2B5EF4-FFF2-40B4-BE49-F238E27FC236}">
                  <a16:creationId xmlns:a16="http://schemas.microsoft.com/office/drawing/2014/main" id="{6524EAC4-F79A-B401-682C-CE08BECFFF9C}"/>
                </a:ext>
              </a:extLst>
            </p:cNvPr>
            <p:cNvSpPr/>
            <p:nvPr/>
          </p:nvSpPr>
          <p:spPr>
            <a:xfrm>
              <a:off x="4876955" y="3263720"/>
              <a:ext cx="228929" cy="134566"/>
            </a:xfrm>
            <a:custGeom>
              <a:avLst/>
              <a:gdLst/>
              <a:ahLst/>
              <a:cxnLst/>
              <a:rect l="l" t="t" r="r" b="b"/>
              <a:pathLst>
                <a:path w="10842" h="6373" fill="none" extrusionOk="0">
                  <a:moveTo>
                    <a:pt x="10842" y="1"/>
                  </a:moveTo>
                  <a:cubicBezTo>
                    <a:pt x="6338" y="1"/>
                    <a:pt x="2202" y="2436"/>
                    <a:pt x="1"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7;p51">
              <a:extLst>
                <a:ext uri="{FF2B5EF4-FFF2-40B4-BE49-F238E27FC236}">
                  <a16:creationId xmlns:a16="http://schemas.microsoft.com/office/drawing/2014/main" id="{6E5F6A34-EB9C-E539-F921-92D0410E860E}"/>
                </a:ext>
              </a:extLst>
            </p:cNvPr>
            <p:cNvSpPr/>
            <p:nvPr/>
          </p:nvSpPr>
          <p:spPr>
            <a:xfrm>
              <a:off x="4900203" y="3289797"/>
              <a:ext cx="205681" cy="121158"/>
            </a:xfrm>
            <a:custGeom>
              <a:avLst/>
              <a:gdLst/>
              <a:ahLst/>
              <a:cxnLst/>
              <a:rect l="l" t="t" r="r" b="b"/>
              <a:pathLst>
                <a:path w="9741" h="5738" fill="none" extrusionOk="0">
                  <a:moveTo>
                    <a:pt x="9741"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8;p51">
              <a:extLst>
                <a:ext uri="{FF2B5EF4-FFF2-40B4-BE49-F238E27FC236}">
                  <a16:creationId xmlns:a16="http://schemas.microsoft.com/office/drawing/2014/main" id="{6C36CABA-1DAD-893B-EB81-79512C46675B}"/>
                </a:ext>
              </a:extLst>
            </p:cNvPr>
            <p:cNvSpPr/>
            <p:nvPr/>
          </p:nvSpPr>
          <p:spPr>
            <a:xfrm>
              <a:off x="5101640" y="3620120"/>
              <a:ext cx="220483" cy="140879"/>
            </a:xfrm>
            <a:custGeom>
              <a:avLst/>
              <a:gdLst/>
              <a:ahLst/>
              <a:cxnLst/>
              <a:rect l="l" t="t" r="r" b="b"/>
              <a:pathLst>
                <a:path w="10442" h="6672" fill="none" extrusionOk="0">
                  <a:moveTo>
                    <a:pt x="0" y="6672"/>
                  </a:moveTo>
                  <a:lnTo>
                    <a:pt x="201"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9;p51">
              <a:extLst>
                <a:ext uri="{FF2B5EF4-FFF2-40B4-BE49-F238E27FC236}">
                  <a16:creationId xmlns:a16="http://schemas.microsoft.com/office/drawing/2014/main" id="{FE272C84-B5F6-C13D-2BC8-980DA0735AD1}"/>
                </a:ext>
              </a:extLst>
            </p:cNvPr>
            <p:cNvSpPr/>
            <p:nvPr/>
          </p:nvSpPr>
          <p:spPr>
            <a:xfrm>
              <a:off x="4925562" y="3319379"/>
              <a:ext cx="180322" cy="106356"/>
            </a:xfrm>
            <a:custGeom>
              <a:avLst/>
              <a:gdLst/>
              <a:ahLst/>
              <a:cxnLst/>
              <a:rect l="l" t="t" r="r" b="b"/>
              <a:pathLst>
                <a:path w="8540" h="5037" fill="none" extrusionOk="0">
                  <a:moveTo>
                    <a:pt x="8540" y="0"/>
                  </a:moveTo>
                  <a:cubicBezTo>
                    <a:pt x="4970" y="0"/>
                    <a:pt x="1701" y="1901"/>
                    <a:pt x="0"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0;p51">
              <a:extLst>
                <a:ext uri="{FF2B5EF4-FFF2-40B4-BE49-F238E27FC236}">
                  <a16:creationId xmlns:a16="http://schemas.microsoft.com/office/drawing/2014/main" id="{FCB91D08-2699-D77E-3239-6C830052EC84}"/>
                </a:ext>
              </a:extLst>
            </p:cNvPr>
            <p:cNvSpPr/>
            <p:nvPr/>
          </p:nvSpPr>
          <p:spPr>
            <a:xfrm>
              <a:off x="5105863" y="3610259"/>
              <a:ext cx="188789" cy="121876"/>
            </a:xfrm>
            <a:custGeom>
              <a:avLst/>
              <a:gdLst/>
              <a:ahLst/>
              <a:cxnLst/>
              <a:rect l="l" t="t" r="r" b="b"/>
              <a:pathLst>
                <a:path w="8941" h="5772" fill="none" extrusionOk="0">
                  <a:moveTo>
                    <a:pt x="1" y="5771"/>
                  </a:moveTo>
                  <a:cubicBezTo>
                    <a:pt x="3870" y="5771"/>
                    <a:pt x="7339"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81;p51">
              <a:extLst>
                <a:ext uri="{FF2B5EF4-FFF2-40B4-BE49-F238E27FC236}">
                  <a16:creationId xmlns:a16="http://schemas.microsoft.com/office/drawing/2014/main" id="{69753AD5-0594-7CD6-1C6E-072C4B71655E}"/>
                </a:ext>
              </a:extLst>
            </p:cNvPr>
            <p:cNvSpPr/>
            <p:nvPr/>
          </p:nvSpPr>
          <p:spPr>
            <a:xfrm>
              <a:off x="4953730" y="3351073"/>
              <a:ext cx="152155" cy="89464"/>
            </a:xfrm>
            <a:custGeom>
              <a:avLst/>
              <a:gdLst/>
              <a:ahLst/>
              <a:cxnLst/>
              <a:rect l="l" t="t" r="r" b="b"/>
              <a:pathLst>
                <a:path w="7206" h="4237" fill="none" extrusionOk="0">
                  <a:moveTo>
                    <a:pt x="7206"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82;p51">
              <a:extLst>
                <a:ext uri="{FF2B5EF4-FFF2-40B4-BE49-F238E27FC236}">
                  <a16:creationId xmlns:a16="http://schemas.microsoft.com/office/drawing/2014/main" id="{CDB6D40C-F84C-A647-0C29-B50DA78C89FE}"/>
                </a:ext>
              </a:extLst>
            </p:cNvPr>
            <p:cNvSpPr/>
            <p:nvPr/>
          </p:nvSpPr>
          <p:spPr>
            <a:xfrm>
              <a:off x="5105863" y="3600399"/>
              <a:ext cx="157792" cy="100043"/>
            </a:xfrm>
            <a:custGeom>
              <a:avLst/>
              <a:gdLst/>
              <a:ahLst/>
              <a:cxnLst/>
              <a:rect l="l" t="t" r="r" b="b"/>
              <a:pathLst>
                <a:path w="7473" h="4738" fill="none" extrusionOk="0">
                  <a:moveTo>
                    <a:pt x="1" y="4737"/>
                  </a:moveTo>
                  <a:cubicBezTo>
                    <a:pt x="3203" y="4737"/>
                    <a:pt x="6105" y="2869"/>
                    <a:pt x="7473"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3;p51">
              <a:extLst>
                <a:ext uri="{FF2B5EF4-FFF2-40B4-BE49-F238E27FC236}">
                  <a16:creationId xmlns:a16="http://schemas.microsoft.com/office/drawing/2014/main" id="{C6E5D031-3784-ABE5-9FB4-FBF435E3D23C}"/>
                </a:ext>
              </a:extLst>
            </p:cNvPr>
            <p:cNvSpPr/>
            <p:nvPr/>
          </p:nvSpPr>
          <p:spPr>
            <a:xfrm>
              <a:off x="3663392" y="3186946"/>
              <a:ext cx="743079" cy="677074"/>
            </a:xfrm>
            <a:custGeom>
              <a:avLst/>
              <a:gdLst/>
              <a:ahLst/>
              <a:cxnLst/>
              <a:rect l="l" t="t" r="r" b="b"/>
              <a:pathLst>
                <a:path w="35192" h="32066" extrusionOk="0">
                  <a:moveTo>
                    <a:pt x="17579" y="1"/>
                  </a:moveTo>
                  <a:cubicBezTo>
                    <a:pt x="13476" y="1"/>
                    <a:pt x="9374" y="1569"/>
                    <a:pt x="6238" y="4704"/>
                  </a:cubicBezTo>
                  <a:cubicBezTo>
                    <a:pt x="0" y="10975"/>
                    <a:pt x="0" y="21116"/>
                    <a:pt x="6238" y="27387"/>
                  </a:cubicBezTo>
                  <a:cubicBezTo>
                    <a:pt x="9374" y="30506"/>
                    <a:pt x="13476" y="32065"/>
                    <a:pt x="17579" y="32065"/>
                  </a:cubicBezTo>
                  <a:cubicBezTo>
                    <a:pt x="21682" y="32065"/>
                    <a:pt x="25785" y="30506"/>
                    <a:pt x="28921" y="27387"/>
                  </a:cubicBezTo>
                  <a:cubicBezTo>
                    <a:pt x="35192" y="21116"/>
                    <a:pt x="35192" y="10975"/>
                    <a:pt x="28921" y="4704"/>
                  </a:cubicBezTo>
                  <a:cubicBezTo>
                    <a:pt x="25785" y="1569"/>
                    <a:pt x="21682" y="1"/>
                    <a:pt x="1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84;p51">
              <a:extLst>
                <a:ext uri="{FF2B5EF4-FFF2-40B4-BE49-F238E27FC236}">
                  <a16:creationId xmlns:a16="http://schemas.microsoft.com/office/drawing/2014/main" id="{EDB7421D-BC81-D419-9628-510C5CC3DE5D}"/>
                </a:ext>
              </a:extLst>
            </p:cNvPr>
            <p:cNvSpPr/>
            <p:nvPr/>
          </p:nvSpPr>
          <p:spPr>
            <a:xfrm>
              <a:off x="3692974" y="3224974"/>
              <a:ext cx="683218" cy="600848"/>
            </a:xfrm>
            <a:custGeom>
              <a:avLst/>
              <a:gdLst/>
              <a:ahLst/>
              <a:cxnLst/>
              <a:rect l="l" t="t" r="r" b="b"/>
              <a:pathLst>
                <a:path w="32357" h="28456" extrusionOk="0">
                  <a:moveTo>
                    <a:pt x="16188" y="1"/>
                  </a:moveTo>
                  <a:cubicBezTo>
                    <a:pt x="10643" y="1"/>
                    <a:pt x="5368" y="3252"/>
                    <a:pt x="3069" y="8674"/>
                  </a:cubicBezTo>
                  <a:cubicBezTo>
                    <a:pt x="0" y="15913"/>
                    <a:pt x="3403" y="24252"/>
                    <a:pt x="10608" y="27321"/>
                  </a:cubicBezTo>
                  <a:cubicBezTo>
                    <a:pt x="12424" y="28091"/>
                    <a:pt x="14311" y="28455"/>
                    <a:pt x="16169" y="28455"/>
                  </a:cubicBezTo>
                  <a:cubicBezTo>
                    <a:pt x="21714" y="28455"/>
                    <a:pt x="26989" y="25204"/>
                    <a:pt x="29288" y="19782"/>
                  </a:cubicBezTo>
                  <a:cubicBezTo>
                    <a:pt x="32357" y="12543"/>
                    <a:pt x="28988" y="4204"/>
                    <a:pt x="21749" y="1135"/>
                  </a:cubicBezTo>
                  <a:cubicBezTo>
                    <a:pt x="19933" y="365"/>
                    <a:pt x="18045" y="1"/>
                    <a:pt x="16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85;p51">
              <a:extLst>
                <a:ext uri="{FF2B5EF4-FFF2-40B4-BE49-F238E27FC236}">
                  <a16:creationId xmlns:a16="http://schemas.microsoft.com/office/drawing/2014/main" id="{D96EF3F0-8DE4-A141-9323-255822B99ADD}"/>
                </a:ext>
              </a:extLst>
            </p:cNvPr>
            <p:cNvSpPr/>
            <p:nvPr/>
          </p:nvSpPr>
          <p:spPr>
            <a:xfrm>
              <a:off x="4034573" y="3631395"/>
              <a:ext cx="240204" cy="156378"/>
            </a:xfrm>
            <a:custGeom>
              <a:avLst/>
              <a:gdLst/>
              <a:ahLst/>
              <a:cxnLst/>
              <a:rect l="l" t="t" r="r" b="b"/>
              <a:pathLst>
                <a:path w="11376" h="7406" fill="none" extrusionOk="0">
                  <a:moveTo>
                    <a:pt x="0" y="7406"/>
                  </a:moveTo>
                  <a:cubicBezTo>
                    <a:pt x="4937" y="7406"/>
                    <a:pt x="9374" y="4503"/>
                    <a:pt x="1137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6;p51">
              <a:extLst>
                <a:ext uri="{FF2B5EF4-FFF2-40B4-BE49-F238E27FC236}">
                  <a16:creationId xmlns:a16="http://schemas.microsoft.com/office/drawing/2014/main" id="{FA92AC81-A056-D67C-DDE8-C493E10FBCB9}"/>
                </a:ext>
              </a:extLst>
            </p:cNvPr>
            <p:cNvSpPr/>
            <p:nvPr/>
          </p:nvSpPr>
          <p:spPr>
            <a:xfrm>
              <a:off x="3805665" y="3263720"/>
              <a:ext cx="228929" cy="134566"/>
            </a:xfrm>
            <a:custGeom>
              <a:avLst/>
              <a:gdLst/>
              <a:ahLst/>
              <a:cxnLst/>
              <a:rect l="l" t="t" r="r" b="b"/>
              <a:pathLst>
                <a:path w="10842" h="6373" fill="none" extrusionOk="0">
                  <a:moveTo>
                    <a:pt x="10841" y="1"/>
                  </a:moveTo>
                  <a:cubicBezTo>
                    <a:pt x="6338" y="1"/>
                    <a:pt x="2202" y="2436"/>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7;p51">
              <a:extLst>
                <a:ext uri="{FF2B5EF4-FFF2-40B4-BE49-F238E27FC236}">
                  <a16:creationId xmlns:a16="http://schemas.microsoft.com/office/drawing/2014/main" id="{8BBC8494-2A76-503B-1E67-4D290A0F4B34}"/>
                </a:ext>
              </a:extLst>
            </p:cNvPr>
            <p:cNvSpPr/>
            <p:nvPr/>
          </p:nvSpPr>
          <p:spPr>
            <a:xfrm>
              <a:off x="3828912" y="3289797"/>
              <a:ext cx="205681" cy="121158"/>
            </a:xfrm>
            <a:custGeom>
              <a:avLst/>
              <a:gdLst/>
              <a:ahLst/>
              <a:cxnLst/>
              <a:rect l="l" t="t" r="r" b="b"/>
              <a:pathLst>
                <a:path w="9741" h="5738" fill="none" extrusionOk="0">
                  <a:moveTo>
                    <a:pt x="9740"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8;p51">
              <a:extLst>
                <a:ext uri="{FF2B5EF4-FFF2-40B4-BE49-F238E27FC236}">
                  <a16:creationId xmlns:a16="http://schemas.microsoft.com/office/drawing/2014/main" id="{4F432805-CF69-8510-21CE-F7DE65047322}"/>
                </a:ext>
              </a:extLst>
            </p:cNvPr>
            <p:cNvSpPr/>
            <p:nvPr/>
          </p:nvSpPr>
          <p:spPr>
            <a:xfrm>
              <a:off x="4030350" y="3620120"/>
              <a:ext cx="220483" cy="140879"/>
            </a:xfrm>
            <a:custGeom>
              <a:avLst/>
              <a:gdLst/>
              <a:ahLst/>
              <a:cxnLst/>
              <a:rect l="l" t="t" r="r" b="b"/>
              <a:pathLst>
                <a:path w="10442" h="6672" fill="none" extrusionOk="0">
                  <a:moveTo>
                    <a:pt x="0" y="6672"/>
                  </a:moveTo>
                  <a:lnTo>
                    <a:pt x="200"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9;p51">
              <a:extLst>
                <a:ext uri="{FF2B5EF4-FFF2-40B4-BE49-F238E27FC236}">
                  <a16:creationId xmlns:a16="http://schemas.microsoft.com/office/drawing/2014/main" id="{B4771AE2-0FD1-F284-84EF-BDFD7107C1FA}"/>
                </a:ext>
              </a:extLst>
            </p:cNvPr>
            <p:cNvSpPr/>
            <p:nvPr/>
          </p:nvSpPr>
          <p:spPr>
            <a:xfrm>
              <a:off x="3854250" y="3319379"/>
              <a:ext cx="180343" cy="106356"/>
            </a:xfrm>
            <a:custGeom>
              <a:avLst/>
              <a:gdLst/>
              <a:ahLst/>
              <a:cxnLst/>
              <a:rect l="l" t="t" r="r" b="b"/>
              <a:pathLst>
                <a:path w="8541" h="5037" fill="none" extrusionOk="0">
                  <a:moveTo>
                    <a:pt x="8540" y="0"/>
                  </a:moveTo>
                  <a:cubicBezTo>
                    <a:pt x="5005" y="0"/>
                    <a:pt x="1702" y="1901"/>
                    <a:pt x="1"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90;p51">
              <a:extLst>
                <a:ext uri="{FF2B5EF4-FFF2-40B4-BE49-F238E27FC236}">
                  <a16:creationId xmlns:a16="http://schemas.microsoft.com/office/drawing/2014/main" id="{26D3C3F4-6753-477B-9F16-01D6A88D63FE}"/>
                </a:ext>
              </a:extLst>
            </p:cNvPr>
            <p:cNvSpPr/>
            <p:nvPr/>
          </p:nvSpPr>
          <p:spPr>
            <a:xfrm>
              <a:off x="4034573" y="3610259"/>
              <a:ext cx="188789" cy="121876"/>
            </a:xfrm>
            <a:custGeom>
              <a:avLst/>
              <a:gdLst/>
              <a:ahLst/>
              <a:cxnLst/>
              <a:rect l="l" t="t" r="r" b="b"/>
              <a:pathLst>
                <a:path w="8941" h="5772" fill="none" extrusionOk="0">
                  <a:moveTo>
                    <a:pt x="0" y="5771"/>
                  </a:moveTo>
                  <a:cubicBezTo>
                    <a:pt x="3870" y="5771"/>
                    <a:pt x="7372"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91;p51">
              <a:extLst>
                <a:ext uri="{FF2B5EF4-FFF2-40B4-BE49-F238E27FC236}">
                  <a16:creationId xmlns:a16="http://schemas.microsoft.com/office/drawing/2014/main" id="{CBCE5AE8-189E-644C-C4C5-85EC91CF4258}"/>
                </a:ext>
              </a:extLst>
            </p:cNvPr>
            <p:cNvSpPr/>
            <p:nvPr/>
          </p:nvSpPr>
          <p:spPr>
            <a:xfrm>
              <a:off x="3882439" y="3351073"/>
              <a:ext cx="152155" cy="89464"/>
            </a:xfrm>
            <a:custGeom>
              <a:avLst/>
              <a:gdLst/>
              <a:ahLst/>
              <a:cxnLst/>
              <a:rect l="l" t="t" r="r" b="b"/>
              <a:pathLst>
                <a:path w="7206" h="4237" fill="none" extrusionOk="0">
                  <a:moveTo>
                    <a:pt x="7205"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2;p51">
              <a:extLst>
                <a:ext uri="{FF2B5EF4-FFF2-40B4-BE49-F238E27FC236}">
                  <a16:creationId xmlns:a16="http://schemas.microsoft.com/office/drawing/2014/main" id="{1A9C8BC8-46FC-F4EB-A658-56D521DAE44F}"/>
                </a:ext>
              </a:extLst>
            </p:cNvPr>
            <p:cNvSpPr/>
            <p:nvPr/>
          </p:nvSpPr>
          <p:spPr>
            <a:xfrm>
              <a:off x="4034573" y="3600399"/>
              <a:ext cx="157792" cy="100043"/>
            </a:xfrm>
            <a:custGeom>
              <a:avLst/>
              <a:gdLst/>
              <a:ahLst/>
              <a:cxnLst/>
              <a:rect l="l" t="t" r="r" b="b"/>
              <a:pathLst>
                <a:path w="7473" h="4738" fill="none" extrusionOk="0">
                  <a:moveTo>
                    <a:pt x="0" y="4737"/>
                  </a:moveTo>
                  <a:cubicBezTo>
                    <a:pt x="3203" y="4737"/>
                    <a:pt x="6105" y="2869"/>
                    <a:pt x="747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3;p51">
              <a:extLst>
                <a:ext uri="{FF2B5EF4-FFF2-40B4-BE49-F238E27FC236}">
                  <a16:creationId xmlns:a16="http://schemas.microsoft.com/office/drawing/2014/main" id="{D88CBB87-3F46-DD06-FB88-F1F588A9CDB0}"/>
                </a:ext>
              </a:extLst>
            </p:cNvPr>
            <p:cNvSpPr/>
            <p:nvPr/>
          </p:nvSpPr>
          <p:spPr>
            <a:xfrm>
              <a:off x="4199375" y="2222877"/>
              <a:ext cx="634632" cy="576735"/>
            </a:xfrm>
            <a:custGeom>
              <a:avLst/>
              <a:gdLst/>
              <a:ahLst/>
              <a:cxnLst/>
              <a:rect l="l" t="t" r="r" b="b"/>
              <a:pathLst>
                <a:path w="30056" h="27314" extrusionOk="0">
                  <a:moveTo>
                    <a:pt x="26100" y="1"/>
                  </a:moveTo>
                  <a:cubicBezTo>
                    <a:pt x="25426" y="1"/>
                    <a:pt x="24673" y="118"/>
                    <a:pt x="23985" y="493"/>
                  </a:cubicBezTo>
                  <a:cubicBezTo>
                    <a:pt x="22484" y="1327"/>
                    <a:pt x="17180" y="8732"/>
                    <a:pt x="15379" y="11268"/>
                  </a:cubicBezTo>
                  <a:lnTo>
                    <a:pt x="15279" y="11167"/>
                  </a:lnTo>
                  <a:cubicBezTo>
                    <a:pt x="15212" y="11067"/>
                    <a:pt x="15120" y="11017"/>
                    <a:pt x="15028" y="11017"/>
                  </a:cubicBezTo>
                  <a:cubicBezTo>
                    <a:pt x="14937" y="11017"/>
                    <a:pt x="14845" y="11067"/>
                    <a:pt x="14778" y="11167"/>
                  </a:cubicBezTo>
                  <a:cubicBezTo>
                    <a:pt x="14778" y="11167"/>
                    <a:pt x="13544" y="12268"/>
                    <a:pt x="13577" y="12669"/>
                  </a:cubicBezTo>
                  <a:cubicBezTo>
                    <a:pt x="13711" y="12902"/>
                    <a:pt x="13878" y="13136"/>
                    <a:pt x="14078" y="13336"/>
                  </a:cubicBezTo>
                  <a:lnTo>
                    <a:pt x="3770" y="23743"/>
                  </a:lnTo>
                  <a:cubicBezTo>
                    <a:pt x="3770" y="23743"/>
                    <a:pt x="1002" y="23810"/>
                    <a:pt x="501" y="24077"/>
                  </a:cubicBezTo>
                  <a:cubicBezTo>
                    <a:pt x="1" y="24310"/>
                    <a:pt x="1" y="24377"/>
                    <a:pt x="1" y="25311"/>
                  </a:cubicBezTo>
                  <a:cubicBezTo>
                    <a:pt x="1" y="26245"/>
                    <a:pt x="134" y="27112"/>
                    <a:pt x="301" y="27179"/>
                  </a:cubicBezTo>
                  <a:cubicBezTo>
                    <a:pt x="418" y="27218"/>
                    <a:pt x="842" y="27314"/>
                    <a:pt x="1201" y="27314"/>
                  </a:cubicBezTo>
                  <a:cubicBezTo>
                    <a:pt x="1457" y="27314"/>
                    <a:pt x="1680" y="27265"/>
                    <a:pt x="1736" y="27112"/>
                  </a:cubicBezTo>
                  <a:cubicBezTo>
                    <a:pt x="1869" y="26745"/>
                    <a:pt x="1435" y="26045"/>
                    <a:pt x="1435" y="26045"/>
                  </a:cubicBezTo>
                  <a:cubicBezTo>
                    <a:pt x="1435" y="26045"/>
                    <a:pt x="1656" y="25457"/>
                    <a:pt x="2118" y="25457"/>
                  </a:cubicBezTo>
                  <a:cubicBezTo>
                    <a:pt x="2195" y="25457"/>
                    <a:pt x="2279" y="25473"/>
                    <a:pt x="2369" y="25511"/>
                  </a:cubicBezTo>
                  <a:cubicBezTo>
                    <a:pt x="2877" y="25709"/>
                    <a:pt x="3313" y="26311"/>
                    <a:pt x="3920" y="26311"/>
                  </a:cubicBezTo>
                  <a:cubicBezTo>
                    <a:pt x="4031" y="26311"/>
                    <a:pt x="4147" y="26291"/>
                    <a:pt x="4271" y="26245"/>
                  </a:cubicBezTo>
                  <a:cubicBezTo>
                    <a:pt x="5071" y="25945"/>
                    <a:pt x="5738" y="24644"/>
                    <a:pt x="5738" y="24644"/>
                  </a:cubicBezTo>
                  <a:lnTo>
                    <a:pt x="16880" y="16405"/>
                  </a:lnTo>
                  <a:cubicBezTo>
                    <a:pt x="17080" y="16638"/>
                    <a:pt x="17313" y="16838"/>
                    <a:pt x="17547" y="17038"/>
                  </a:cubicBezTo>
                  <a:cubicBezTo>
                    <a:pt x="17590" y="17067"/>
                    <a:pt x="17645" y="17081"/>
                    <a:pt x="17709" y="17081"/>
                  </a:cubicBezTo>
                  <a:cubicBezTo>
                    <a:pt x="18234" y="17081"/>
                    <a:pt x="19345" y="16184"/>
                    <a:pt x="19315" y="15737"/>
                  </a:cubicBezTo>
                  <a:cubicBezTo>
                    <a:pt x="19315" y="15704"/>
                    <a:pt x="19315" y="15671"/>
                    <a:pt x="19315" y="15671"/>
                  </a:cubicBezTo>
                  <a:lnTo>
                    <a:pt x="30056" y="8832"/>
                  </a:lnTo>
                  <a:lnTo>
                    <a:pt x="28121" y="326"/>
                  </a:lnTo>
                  <a:cubicBezTo>
                    <a:pt x="28121" y="326"/>
                    <a:pt x="27222" y="1"/>
                    <a:pt x="2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94;p51">
              <a:extLst>
                <a:ext uri="{FF2B5EF4-FFF2-40B4-BE49-F238E27FC236}">
                  <a16:creationId xmlns:a16="http://schemas.microsoft.com/office/drawing/2014/main" id="{7ADAE99F-0624-9F1D-4CB1-93E27313D29C}"/>
                </a:ext>
              </a:extLst>
            </p:cNvPr>
            <p:cNvSpPr/>
            <p:nvPr/>
          </p:nvSpPr>
          <p:spPr>
            <a:xfrm>
              <a:off x="4202542" y="2761162"/>
              <a:ext cx="84903" cy="119426"/>
            </a:xfrm>
            <a:custGeom>
              <a:avLst/>
              <a:gdLst/>
              <a:ahLst/>
              <a:cxnLst/>
              <a:rect l="l" t="t" r="r" b="b"/>
              <a:pathLst>
                <a:path w="4021" h="5656" extrusionOk="0">
                  <a:moveTo>
                    <a:pt x="749" y="0"/>
                  </a:moveTo>
                  <a:cubicBezTo>
                    <a:pt x="372" y="0"/>
                    <a:pt x="1" y="386"/>
                    <a:pt x="251" y="819"/>
                  </a:cubicBezTo>
                  <a:lnTo>
                    <a:pt x="2853" y="5355"/>
                  </a:lnTo>
                  <a:cubicBezTo>
                    <a:pt x="2953" y="5522"/>
                    <a:pt x="3120" y="5622"/>
                    <a:pt x="3320" y="5655"/>
                  </a:cubicBezTo>
                  <a:cubicBezTo>
                    <a:pt x="3754" y="5655"/>
                    <a:pt x="4021" y="5188"/>
                    <a:pt x="3820" y="4822"/>
                  </a:cubicBezTo>
                  <a:lnTo>
                    <a:pt x="1219" y="285"/>
                  </a:lnTo>
                  <a:cubicBezTo>
                    <a:pt x="1102" y="84"/>
                    <a:pt x="925" y="0"/>
                    <a:pt x="749"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95;p51">
              <a:extLst>
                <a:ext uri="{FF2B5EF4-FFF2-40B4-BE49-F238E27FC236}">
                  <a16:creationId xmlns:a16="http://schemas.microsoft.com/office/drawing/2014/main" id="{8E8F293E-E2CF-2080-C8A0-3BCEC365CB52}"/>
                </a:ext>
              </a:extLst>
            </p:cNvPr>
            <p:cNvSpPr/>
            <p:nvPr/>
          </p:nvSpPr>
          <p:spPr>
            <a:xfrm>
              <a:off x="4166985" y="2491777"/>
              <a:ext cx="366979" cy="304077"/>
            </a:xfrm>
            <a:custGeom>
              <a:avLst/>
              <a:gdLst/>
              <a:ahLst/>
              <a:cxnLst/>
              <a:rect l="l" t="t" r="r" b="b"/>
              <a:pathLst>
                <a:path w="17380" h="14401" extrusionOk="0">
                  <a:moveTo>
                    <a:pt x="14444" y="0"/>
                  </a:moveTo>
                  <a:lnTo>
                    <a:pt x="3770" y="10841"/>
                  </a:lnTo>
                  <a:cubicBezTo>
                    <a:pt x="3770" y="10841"/>
                    <a:pt x="1001" y="10908"/>
                    <a:pt x="501" y="11142"/>
                  </a:cubicBezTo>
                  <a:cubicBezTo>
                    <a:pt x="1" y="11408"/>
                    <a:pt x="1" y="11475"/>
                    <a:pt x="1" y="12409"/>
                  </a:cubicBezTo>
                  <a:cubicBezTo>
                    <a:pt x="1" y="13343"/>
                    <a:pt x="134" y="14210"/>
                    <a:pt x="334" y="14244"/>
                  </a:cubicBezTo>
                  <a:cubicBezTo>
                    <a:pt x="436" y="14285"/>
                    <a:pt x="887" y="14400"/>
                    <a:pt x="1252" y="14400"/>
                  </a:cubicBezTo>
                  <a:cubicBezTo>
                    <a:pt x="1485" y="14400"/>
                    <a:pt x="1683" y="14353"/>
                    <a:pt x="1735" y="14210"/>
                  </a:cubicBezTo>
                  <a:cubicBezTo>
                    <a:pt x="1869" y="13810"/>
                    <a:pt x="1435" y="13143"/>
                    <a:pt x="1435" y="13143"/>
                  </a:cubicBezTo>
                  <a:cubicBezTo>
                    <a:pt x="1435" y="13143"/>
                    <a:pt x="1664" y="12533"/>
                    <a:pt x="2143" y="12533"/>
                  </a:cubicBezTo>
                  <a:cubicBezTo>
                    <a:pt x="2213" y="12533"/>
                    <a:pt x="2288" y="12546"/>
                    <a:pt x="2369" y="12576"/>
                  </a:cubicBezTo>
                  <a:cubicBezTo>
                    <a:pt x="2877" y="12802"/>
                    <a:pt x="3313" y="13410"/>
                    <a:pt x="3920" y="13410"/>
                  </a:cubicBezTo>
                  <a:cubicBezTo>
                    <a:pt x="4031" y="13410"/>
                    <a:pt x="4147" y="13389"/>
                    <a:pt x="4270" y="13343"/>
                  </a:cubicBezTo>
                  <a:cubicBezTo>
                    <a:pt x="5071" y="13010"/>
                    <a:pt x="5771" y="11742"/>
                    <a:pt x="5771" y="11742"/>
                  </a:cubicBezTo>
                  <a:lnTo>
                    <a:pt x="17380" y="3103"/>
                  </a:lnTo>
                  <a:lnTo>
                    <a:pt x="1444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96;p51">
              <a:extLst>
                <a:ext uri="{FF2B5EF4-FFF2-40B4-BE49-F238E27FC236}">
                  <a16:creationId xmlns:a16="http://schemas.microsoft.com/office/drawing/2014/main" id="{57564D8B-77C3-40F6-8EF8-9BD17E8E09A7}"/>
                </a:ext>
              </a:extLst>
            </p:cNvPr>
            <p:cNvSpPr/>
            <p:nvPr/>
          </p:nvSpPr>
          <p:spPr>
            <a:xfrm>
              <a:off x="4181786" y="2743066"/>
              <a:ext cx="63408" cy="54413"/>
            </a:xfrm>
            <a:custGeom>
              <a:avLst/>
              <a:gdLst/>
              <a:ahLst/>
              <a:cxnLst/>
              <a:rect l="l" t="t" r="r" b="b"/>
              <a:pathLst>
                <a:path w="3003" h="2577" extrusionOk="0">
                  <a:moveTo>
                    <a:pt x="1723" y="0"/>
                  </a:moveTo>
                  <a:cubicBezTo>
                    <a:pt x="1411" y="0"/>
                    <a:pt x="1093" y="116"/>
                    <a:pt x="834" y="375"/>
                  </a:cubicBezTo>
                  <a:cubicBezTo>
                    <a:pt x="0" y="1175"/>
                    <a:pt x="600" y="2576"/>
                    <a:pt x="1735" y="2576"/>
                  </a:cubicBezTo>
                  <a:cubicBezTo>
                    <a:pt x="2435" y="2576"/>
                    <a:pt x="3002" y="2009"/>
                    <a:pt x="3002" y="1275"/>
                  </a:cubicBezTo>
                  <a:cubicBezTo>
                    <a:pt x="3002" y="508"/>
                    <a:pt x="2376" y="0"/>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97;p51">
              <a:extLst>
                <a:ext uri="{FF2B5EF4-FFF2-40B4-BE49-F238E27FC236}">
                  <a16:creationId xmlns:a16="http://schemas.microsoft.com/office/drawing/2014/main" id="{93A3A594-DA90-C4EA-B5E5-53F71CF9BFDC}"/>
                </a:ext>
              </a:extLst>
            </p:cNvPr>
            <p:cNvSpPr/>
            <p:nvPr/>
          </p:nvSpPr>
          <p:spPr>
            <a:xfrm>
              <a:off x="4805122" y="2788569"/>
              <a:ext cx="205681" cy="87522"/>
            </a:xfrm>
            <a:custGeom>
              <a:avLst/>
              <a:gdLst/>
              <a:ahLst/>
              <a:cxnLst/>
              <a:rect l="l" t="t" r="r" b="b"/>
              <a:pathLst>
                <a:path w="9741" h="4145" extrusionOk="0">
                  <a:moveTo>
                    <a:pt x="8331" y="0"/>
                  </a:moveTo>
                  <a:cubicBezTo>
                    <a:pt x="7887" y="0"/>
                    <a:pt x="7409" y="165"/>
                    <a:pt x="7072" y="288"/>
                  </a:cubicBezTo>
                  <a:cubicBezTo>
                    <a:pt x="5904" y="855"/>
                    <a:pt x="4670" y="1189"/>
                    <a:pt x="3403" y="1322"/>
                  </a:cubicBezTo>
                  <a:cubicBezTo>
                    <a:pt x="1368" y="1489"/>
                    <a:pt x="0" y="1222"/>
                    <a:pt x="467" y="2690"/>
                  </a:cubicBezTo>
                  <a:cubicBezTo>
                    <a:pt x="813" y="3703"/>
                    <a:pt x="2399" y="4144"/>
                    <a:pt x="4106" y="4144"/>
                  </a:cubicBezTo>
                  <a:cubicBezTo>
                    <a:pt x="4870" y="4144"/>
                    <a:pt x="5659" y="4056"/>
                    <a:pt x="6371" y="3890"/>
                  </a:cubicBezTo>
                  <a:cubicBezTo>
                    <a:pt x="8640" y="3323"/>
                    <a:pt x="9740" y="2489"/>
                    <a:pt x="9474" y="1022"/>
                  </a:cubicBezTo>
                  <a:cubicBezTo>
                    <a:pt x="9329" y="228"/>
                    <a:pt x="8854" y="0"/>
                    <a:pt x="83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8;p51">
              <a:extLst>
                <a:ext uri="{FF2B5EF4-FFF2-40B4-BE49-F238E27FC236}">
                  <a16:creationId xmlns:a16="http://schemas.microsoft.com/office/drawing/2014/main" id="{1351B4DD-1584-E0AA-6D3C-37E3963CFB85}"/>
                </a:ext>
              </a:extLst>
            </p:cNvPr>
            <p:cNvSpPr/>
            <p:nvPr/>
          </p:nvSpPr>
          <p:spPr>
            <a:xfrm>
              <a:off x="4487468" y="2703074"/>
              <a:ext cx="435771" cy="706466"/>
            </a:xfrm>
            <a:custGeom>
              <a:avLst/>
              <a:gdLst/>
              <a:ahLst/>
              <a:cxnLst/>
              <a:rect l="l" t="t" r="r" b="b"/>
              <a:pathLst>
                <a:path w="20638" h="33458" extrusionOk="0">
                  <a:moveTo>
                    <a:pt x="18299" y="1"/>
                  </a:moveTo>
                  <a:cubicBezTo>
                    <a:pt x="17310" y="1"/>
                    <a:pt x="16094" y="416"/>
                    <a:pt x="14877" y="1135"/>
                  </a:cubicBezTo>
                  <a:cubicBezTo>
                    <a:pt x="14877" y="1135"/>
                    <a:pt x="734" y="11609"/>
                    <a:pt x="367" y="13810"/>
                  </a:cubicBezTo>
                  <a:cubicBezTo>
                    <a:pt x="0" y="16012"/>
                    <a:pt x="2569" y="32724"/>
                    <a:pt x="2569" y="32724"/>
                  </a:cubicBezTo>
                  <a:lnTo>
                    <a:pt x="4770" y="33458"/>
                  </a:lnTo>
                  <a:cubicBezTo>
                    <a:pt x="4770" y="33458"/>
                    <a:pt x="5971" y="18580"/>
                    <a:pt x="7138" y="15745"/>
                  </a:cubicBezTo>
                  <a:cubicBezTo>
                    <a:pt x="8339" y="12876"/>
                    <a:pt x="20181" y="6172"/>
                    <a:pt x="20481" y="2802"/>
                  </a:cubicBezTo>
                  <a:cubicBezTo>
                    <a:pt x="20638" y="830"/>
                    <a:pt x="19696" y="1"/>
                    <a:pt x="18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9;p51">
              <a:extLst>
                <a:ext uri="{FF2B5EF4-FFF2-40B4-BE49-F238E27FC236}">
                  <a16:creationId xmlns:a16="http://schemas.microsoft.com/office/drawing/2014/main" id="{EBB14DA9-480C-A224-520D-1DFA68D2E8B5}"/>
                </a:ext>
              </a:extLst>
            </p:cNvPr>
            <p:cNvSpPr/>
            <p:nvPr/>
          </p:nvSpPr>
          <p:spPr>
            <a:xfrm>
              <a:off x="4436750" y="3394021"/>
              <a:ext cx="151458" cy="81018"/>
            </a:xfrm>
            <a:custGeom>
              <a:avLst/>
              <a:gdLst/>
              <a:ahLst/>
              <a:cxnLst/>
              <a:rect l="l" t="t" r="r" b="b"/>
              <a:pathLst>
                <a:path w="7173" h="3837" extrusionOk="0">
                  <a:moveTo>
                    <a:pt x="4971" y="1"/>
                  </a:moveTo>
                  <a:cubicBezTo>
                    <a:pt x="4270" y="168"/>
                    <a:pt x="3570" y="301"/>
                    <a:pt x="2869" y="368"/>
                  </a:cubicBezTo>
                  <a:cubicBezTo>
                    <a:pt x="2808" y="371"/>
                    <a:pt x="2745" y="373"/>
                    <a:pt x="2682" y="373"/>
                  </a:cubicBezTo>
                  <a:cubicBezTo>
                    <a:pt x="1842" y="373"/>
                    <a:pt x="838" y="95"/>
                    <a:pt x="330" y="95"/>
                  </a:cubicBezTo>
                  <a:cubicBezTo>
                    <a:pt x="125" y="95"/>
                    <a:pt x="0" y="140"/>
                    <a:pt x="0" y="268"/>
                  </a:cubicBezTo>
                  <a:cubicBezTo>
                    <a:pt x="0" y="701"/>
                    <a:pt x="2035" y="2469"/>
                    <a:pt x="3036" y="2569"/>
                  </a:cubicBezTo>
                  <a:cubicBezTo>
                    <a:pt x="4037" y="2636"/>
                    <a:pt x="5337" y="2736"/>
                    <a:pt x="5337" y="2736"/>
                  </a:cubicBezTo>
                  <a:lnTo>
                    <a:pt x="5371" y="3437"/>
                  </a:lnTo>
                  <a:lnTo>
                    <a:pt x="6705" y="3837"/>
                  </a:lnTo>
                  <a:lnTo>
                    <a:pt x="7172" y="701"/>
                  </a:lnTo>
                  <a:lnTo>
                    <a:pt x="4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0;p51">
              <a:extLst>
                <a:ext uri="{FF2B5EF4-FFF2-40B4-BE49-F238E27FC236}">
                  <a16:creationId xmlns:a16="http://schemas.microsoft.com/office/drawing/2014/main" id="{480671DA-88F9-66C3-C80A-F630237F9F33}"/>
                </a:ext>
              </a:extLst>
            </p:cNvPr>
            <p:cNvSpPr/>
            <p:nvPr/>
          </p:nvSpPr>
          <p:spPr>
            <a:xfrm>
              <a:off x="4445893" y="3420794"/>
              <a:ext cx="104984" cy="71854"/>
            </a:xfrm>
            <a:custGeom>
              <a:avLst/>
              <a:gdLst/>
              <a:ahLst/>
              <a:cxnLst/>
              <a:rect l="l" t="t" r="r" b="b"/>
              <a:pathLst>
                <a:path w="4972" h="3403" extrusionOk="0">
                  <a:moveTo>
                    <a:pt x="635" y="0"/>
                  </a:moveTo>
                  <a:lnTo>
                    <a:pt x="1" y="1235"/>
                  </a:lnTo>
                  <a:lnTo>
                    <a:pt x="4337" y="3403"/>
                  </a:lnTo>
                  <a:lnTo>
                    <a:pt x="4971" y="2202"/>
                  </a:lnTo>
                  <a:lnTo>
                    <a:pt x="635" y="0"/>
                  </a:lnTo>
                  <a:close/>
                </a:path>
              </a:pathLst>
            </a:custGeom>
            <a:solidFill>
              <a:schemeClr val="lt1"/>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01;p51">
              <a:extLst>
                <a:ext uri="{FF2B5EF4-FFF2-40B4-BE49-F238E27FC236}">
                  <a16:creationId xmlns:a16="http://schemas.microsoft.com/office/drawing/2014/main" id="{95A5BC82-8B0A-FF1A-264E-8FAC17691755}"/>
                </a:ext>
              </a:extLst>
            </p:cNvPr>
            <p:cNvSpPr/>
            <p:nvPr/>
          </p:nvSpPr>
          <p:spPr>
            <a:xfrm>
              <a:off x="4498026" y="3448265"/>
              <a:ext cx="128907" cy="88767"/>
            </a:xfrm>
            <a:custGeom>
              <a:avLst/>
              <a:gdLst/>
              <a:ahLst/>
              <a:cxnLst/>
              <a:rect l="l" t="t" r="r" b="b"/>
              <a:pathLst>
                <a:path w="6105" h="4204" extrusionOk="0">
                  <a:moveTo>
                    <a:pt x="134" y="0"/>
                  </a:moveTo>
                  <a:lnTo>
                    <a:pt x="0" y="401"/>
                  </a:lnTo>
                  <a:lnTo>
                    <a:pt x="5571" y="4203"/>
                  </a:lnTo>
                  <a:lnTo>
                    <a:pt x="6105" y="2869"/>
                  </a:lnTo>
                  <a:lnTo>
                    <a:pt x="1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02;p51">
              <a:extLst>
                <a:ext uri="{FF2B5EF4-FFF2-40B4-BE49-F238E27FC236}">
                  <a16:creationId xmlns:a16="http://schemas.microsoft.com/office/drawing/2014/main" id="{96E96BCE-7492-44E8-B424-E2A006875BE6}"/>
                </a:ext>
              </a:extLst>
            </p:cNvPr>
            <p:cNvSpPr/>
            <p:nvPr/>
          </p:nvSpPr>
          <p:spPr>
            <a:xfrm>
              <a:off x="4021186" y="2857024"/>
              <a:ext cx="1093863" cy="700427"/>
            </a:xfrm>
            <a:custGeom>
              <a:avLst/>
              <a:gdLst/>
              <a:ahLst/>
              <a:cxnLst/>
              <a:rect l="l" t="t" r="r" b="b"/>
              <a:pathLst>
                <a:path w="51805" h="33172" extrusionOk="0">
                  <a:moveTo>
                    <a:pt x="38228" y="4985"/>
                  </a:moveTo>
                  <a:lnTo>
                    <a:pt x="28354" y="31070"/>
                  </a:lnTo>
                  <a:lnTo>
                    <a:pt x="10208" y="9588"/>
                  </a:lnTo>
                  <a:cubicBezTo>
                    <a:pt x="10708" y="7887"/>
                    <a:pt x="11109" y="6319"/>
                    <a:pt x="11442" y="4985"/>
                  </a:cubicBezTo>
                  <a:close/>
                  <a:moveTo>
                    <a:pt x="39796" y="3917"/>
                  </a:moveTo>
                  <a:lnTo>
                    <a:pt x="50637" y="31170"/>
                  </a:lnTo>
                  <a:lnTo>
                    <a:pt x="29121" y="32104"/>
                  </a:lnTo>
                  <a:lnTo>
                    <a:pt x="39796" y="3917"/>
                  </a:lnTo>
                  <a:close/>
                  <a:moveTo>
                    <a:pt x="11896" y="1"/>
                  </a:moveTo>
                  <a:cubicBezTo>
                    <a:pt x="11661" y="1"/>
                    <a:pt x="11432" y="138"/>
                    <a:pt x="11375" y="448"/>
                  </a:cubicBezTo>
                  <a:cubicBezTo>
                    <a:pt x="11342" y="648"/>
                    <a:pt x="7539" y="19162"/>
                    <a:pt x="167" y="31370"/>
                  </a:cubicBezTo>
                  <a:cubicBezTo>
                    <a:pt x="1" y="31637"/>
                    <a:pt x="101" y="31971"/>
                    <a:pt x="368" y="32138"/>
                  </a:cubicBezTo>
                  <a:cubicBezTo>
                    <a:pt x="445" y="32193"/>
                    <a:pt x="538" y="32219"/>
                    <a:pt x="632" y="32219"/>
                  </a:cubicBezTo>
                  <a:cubicBezTo>
                    <a:pt x="820" y="32219"/>
                    <a:pt x="1012" y="32115"/>
                    <a:pt x="1101" y="31938"/>
                  </a:cubicBezTo>
                  <a:cubicBezTo>
                    <a:pt x="5038" y="25466"/>
                    <a:pt x="7940" y="17260"/>
                    <a:pt x="9841" y="10856"/>
                  </a:cubicBezTo>
                  <a:lnTo>
                    <a:pt x="28121" y="32471"/>
                  </a:lnTo>
                  <a:cubicBezTo>
                    <a:pt x="28121" y="32571"/>
                    <a:pt x="28187" y="32638"/>
                    <a:pt x="28254" y="32738"/>
                  </a:cubicBezTo>
                  <a:cubicBezTo>
                    <a:pt x="28454" y="33005"/>
                    <a:pt x="28788" y="33172"/>
                    <a:pt x="29121" y="33172"/>
                  </a:cubicBezTo>
                  <a:lnTo>
                    <a:pt x="29188" y="33172"/>
                  </a:lnTo>
                  <a:lnTo>
                    <a:pt x="50703" y="32238"/>
                  </a:lnTo>
                  <a:cubicBezTo>
                    <a:pt x="51070" y="32238"/>
                    <a:pt x="51404" y="32038"/>
                    <a:pt x="51604" y="31737"/>
                  </a:cubicBezTo>
                  <a:cubicBezTo>
                    <a:pt x="51771" y="31437"/>
                    <a:pt x="51804" y="31070"/>
                    <a:pt x="51671" y="30737"/>
                  </a:cubicBezTo>
                  <a:lnTo>
                    <a:pt x="40496" y="2650"/>
                  </a:lnTo>
                  <a:cubicBezTo>
                    <a:pt x="40463" y="2550"/>
                    <a:pt x="40429" y="2483"/>
                    <a:pt x="40363" y="2450"/>
                  </a:cubicBezTo>
                  <a:lnTo>
                    <a:pt x="40963" y="882"/>
                  </a:lnTo>
                  <a:cubicBezTo>
                    <a:pt x="41111" y="440"/>
                    <a:pt x="40766" y="130"/>
                    <a:pt x="40425" y="130"/>
                  </a:cubicBezTo>
                  <a:cubicBezTo>
                    <a:pt x="40226" y="130"/>
                    <a:pt x="40027" y="236"/>
                    <a:pt x="39929" y="482"/>
                  </a:cubicBezTo>
                  <a:lnTo>
                    <a:pt x="38628" y="3884"/>
                  </a:lnTo>
                  <a:lnTo>
                    <a:pt x="11709" y="3884"/>
                  </a:lnTo>
                  <a:cubicBezTo>
                    <a:pt x="12209" y="1916"/>
                    <a:pt x="12443" y="715"/>
                    <a:pt x="12476" y="682"/>
                  </a:cubicBezTo>
                  <a:cubicBezTo>
                    <a:pt x="12553" y="258"/>
                    <a:pt x="12219" y="1"/>
                    <a:pt x="1189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703;p51">
              <a:extLst>
                <a:ext uri="{FF2B5EF4-FFF2-40B4-BE49-F238E27FC236}">
                  <a16:creationId xmlns:a16="http://schemas.microsoft.com/office/drawing/2014/main" id="{8216A86F-AA44-CA12-6602-EECB8405788B}"/>
                </a:ext>
              </a:extLst>
            </p:cNvPr>
            <p:cNvSpPr/>
            <p:nvPr/>
          </p:nvSpPr>
          <p:spPr>
            <a:xfrm>
              <a:off x="4236706" y="2841673"/>
              <a:ext cx="63429" cy="54413"/>
            </a:xfrm>
            <a:custGeom>
              <a:avLst/>
              <a:gdLst/>
              <a:ahLst/>
              <a:cxnLst/>
              <a:rect l="l" t="t" r="r" b="b"/>
              <a:pathLst>
                <a:path w="3004" h="2577" extrusionOk="0">
                  <a:moveTo>
                    <a:pt x="1698" y="0"/>
                  </a:moveTo>
                  <a:cubicBezTo>
                    <a:pt x="1382" y="0"/>
                    <a:pt x="1060" y="116"/>
                    <a:pt x="801" y="375"/>
                  </a:cubicBezTo>
                  <a:cubicBezTo>
                    <a:pt x="1" y="1175"/>
                    <a:pt x="568" y="2576"/>
                    <a:pt x="1702" y="2576"/>
                  </a:cubicBezTo>
                  <a:cubicBezTo>
                    <a:pt x="2436" y="2576"/>
                    <a:pt x="3003" y="2009"/>
                    <a:pt x="3003" y="1275"/>
                  </a:cubicBezTo>
                  <a:cubicBezTo>
                    <a:pt x="3003" y="508"/>
                    <a:pt x="2361" y="0"/>
                    <a:pt x="169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04;p51">
              <a:extLst>
                <a:ext uri="{FF2B5EF4-FFF2-40B4-BE49-F238E27FC236}">
                  <a16:creationId xmlns:a16="http://schemas.microsoft.com/office/drawing/2014/main" id="{34437164-6B03-E340-D02B-ED0D41C39B52}"/>
                </a:ext>
              </a:extLst>
            </p:cNvPr>
            <p:cNvSpPr/>
            <p:nvPr/>
          </p:nvSpPr>
          <p:spPr>
            <a:xfrm>
              <a:off x="3983157" y="3487074"/>
              <a:ext cx="90182" cy="76711"/>
            </a:xfrm>
            <a:custGeom>
              <a:avLst/>
              <a:gdLst/>
              <a:ahLst/>
              <a:cxnLst/>
              <a:rect l="l" t="t" r="r" b="b"/>
              <a:pathLst>
                <a:path w="4271" h="3633" extrusionOk="0">
                  <a:moveTo>
                    <a:pt x="2432" y="0"/>
                  </a:moveTo>
                  <a:cubicBezTo>
                    <a:pt x="1987" y="0"/>
                    <a:pt x="1534" y="165"/>
                    <a:pt x="1168" y="531"/>
                  </a:cubicBezTo>
                  <a:cubicBezTo>
                    <a:pt x="0" y="1698"/>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705;p51">
              <a:extLst>
                <a:ext uri="{FF2B5EF4-FFF2-40B4-BE49-F238E27FC236}">
                  <a16:creationId xmlns:a16="http://schemas.microsoft.com/office/drawing/2014/main" id="{41014DAE-F402-3961-23FF-7BA271AC33AF}"/>
                </a:ext>
              </a:extLst>
            </p:cNvPr>
            <p:cNvSpPr/>
            <p:nvPr/>
          </p:nvSpPr>
          <p:spPr>
            <a:xfrm>
              <a:off x="5049528" y="3487074"/>
              <a:ext cx="90161" cy="76711"/>
            </a:xfrm>
            <a:custGeom>
              <a:avLst/>
              <a:gdLst/>
              <a:ahLst/>
              <a:cxnLst/>
              <a:rect l="l" t="t" r="r" b="b"/>
              <a:pathLst>
                <a:path w="4270" h="3633" extrusionOk="0">
                  <a:moveTo>
                    <a:pt x="2432" y="0"/>
                  </a:moveTo>
                  <a:cubicBezTo>
                    <a:pt x="1986" y="0"/>
                    <a:pt x="1534" y="165"/>
                    <a:pt x="1168" y="531"/>
                  </a:cubicBezTo>
                  <a:cubicBezTo>
                    <a:pt x="0" y="1665"/>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06;p51">
              <a:extLst>
                <a:ext uri="{FF2B5EF4-FFF2-40B4-BE49-F238E27FC236}">
                  <a16:creationId xmlns:a16="http://schemas.microsoft.com/office/drawing/2014/main" id="{A4D6BF2D-BE2D-2072-E298-FF43040FD898}"/>
                </a:ext>
              </a:extLst>
            </p:cNvPr>
            <p:cNvSpPr/>
            <p:nvPr/>
          </p:nvSpPr>
          <p:spPr>
            <a:xfrm>
              <a:off x="4522667" y="3446090"/>
              <a:ext cx="185263" cy="158553"/>
            </a:xfrm>
            <a:custGeom>
              <a:avLst/>
              <a:gdLst/>
              <a:ahLst/>
              <a:cxnLst/>
              <a:rect l="l" t="t" r="r" b="b"/>
              <a:pathLst>
                <a:path w="8774" h="7509" extrusionOk="0">
                  <a:moveTo>
                    <a:pt x="4971" y="1"/>
                  </a:moveTo>
                  <a:cubicBezTo>
                    <a:pt x="4053" y="1"/>
                    <a:pt x="3121" y="341"/>
                    <a:pt x="2369" y="1104"/>
                  </a:cubicBezTo>
                  <a:cubicBezTo>
                    <a:pt x="1" y="3472"/>
                    <a:pt x="1669" y="7509"/>
                    <a:pt x="5004" y="7509"/>
                  </a:cubicBezTo>
                  <a:cubicBezTo>
                    <a:pt x="7073" y="7509"/>
                    <a:pt x="8774" y="5841"/>
                    <a:pt x="8774" y="3773"/>
                  </a:cubicBezTo>
                  <a:cubicBezTo>
                    <a:pt x="8774" y="1511"/>
                    <a:pt x="6903" y="1"/>
                    <a:pt x="4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707;p51">
              <a:extLst>
                <a:ext uri="{FF2B5EF4-FFF2-40B4-BE49-F238E27FC236}">
                  <a16:creationId xmlns:a16="http://schemas.microsoft.com/office/drawing/2014/main" id="{200EBE60-0EB2-D434-365E-97636650A3B8}"/>
                </a:ext>
              </a:extLst>
            </p:cNvPr>
            <p:cNvSpPr/>
            <p:nvPr/>
          </p:nvSpPr>
          <p:spPr>
            <a:xfrm>
              <a:off x="4602270" y="3508105"/>
              <a:ext cx="154266" cy="54287"/>
            </a:xfrm>
            <a:custGeom>
              <a:avLst/>
              <a:gdLst/>
              <a:ahLst/>
              <a:cxnLst/>
              <a:rect l="l" t="t" r="r" b="b"/>
              <a:pathLst>
                <a:path w="7306" h="2571" extrusionOk="0">
                  <a:moveTo>
                    <a:pt x="926" y="1"/>
                  </a:moveTo>
                  <a:cubicBezTo>
                    <a:pt x="549" y="1"/>
                    <a:pt x="216" y="250"/>
                    <a:pt x="134" y="636"/>
                  </a:cubicBezTo>
                  <a:cubicBezTo>
                    <a:pt x="0" y="1136"/>
                    <a:pt x="334" y="1636"/>
                    <a:pt x="834" y="1670"/>
                  </a:cubicBezTo>
                  <a:lnTo>
                    <a:pt x="7305" y="2570"/>
                  </a:lnTo>
                  <a:lnTo>
                    <a:pt x="6939" y="1570"/>
                  </a:lnTo>
                  <a:lnTo>
                    <a:pt x="1168" y="35"/>
                  </a:lnTo>
                  <a:cubicBezTo>
                    <a:pt x="1086" y="12"/>
                    <a:pt x="1005" y="1"/>
                    <a:pt x="92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708;p51">
              <a:extLst>
                <a:ext uri="{FF2B5EF4-FFF2-40B4-BE49-F238E27FC236}">
                  <a16:creationId xmlns:a16="http://schemas.microsoft.com/office/drawing/2014/main" id="{D36129BE-236A-034C-1E1E-0185560353BC}"/>
                </a:ext>
              </a:extLst>
            </p:cNvPr>
            <p:cNvSpPr/>
            <p:nvPr/>
          </p:nvSpPr>
          <p:spPr>
            <a:xfrm>
              <a:off x="4731853" y="3492628"/>
              <a:ext cx="90900" cy="95123"/>
            </a:xfrm>
            <a:custGeom>
              <a:avLst/>
              <a:gdLst/>
              <a:ahLst/>
              <a:cxnLst/>
              <a:rect l="l" t="t" r="r" b="b"/>
              <a:pathLst>
                <a:path w="4305" h="4505" extrusionOk="0">
                  <a:moveTo>
                    <a:pt x="3270" y="1"/>
                  </a:moveTo>
                  <a:lnTo>
                    <a:pt x="1" y="3603"/>
                  </a:lnTo>
                  <a:lnTo>
                    <a:pt x="1002" y="4504"/>
                  </a:lnTo>
                  <a:lnTo>
                    <a:pt x="4304" y="902"/>
                  </a:lnTo>
                  <a:lnTo>
                    <a:pt x="32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09;p51">
              <a:extLst>
                <a:ext uri="{FF2B5EF4-FFF2-40B4-BE49-F238E27FC236}">
                  <a16:creationId xmlns:a16="http://schemas.microsoft.com/office/drawing/2014/main" id="{17AC106C-5CB9-38B8-5F5A-687A9A959456}"/>
                </a:ext>
              </a:extLst>
            </p:cNvPr>
            <p:cNvSpPr/>
            <p:nvPr/>
          </p:nvSpPr>
          <p:spPr>
            <a:xfrm>
              <a:off x="4542388" y="2574210"/>
              <a:ext cx="591663" cy="869854"/>
            </a:xfrm>
            <a:custGeom>
              <a:avLst/>
              <a:gdLst/>
              <a:ahLst/>
              <a:cxnLst/>
              <a:rect l="l" t="t" r="r" b="b"/>
              <a:pathLst>
                <a:path w="28021" h="41196" extrusionOk="0">
                  <a:moveTo>
                    <a:pt x="24480" y="1"/>
                  </a:moveTo>
                  <a:cubicBezTo>
                    <a:pt x="21577" y="1"/>
                    <a:pt x="12176" y="6871"/>
                    <a:pt x="12176" y="6871"/>
                  </a:cubicBezTo>
                  <a:cubicBezTo>
                    <a:pt x="12176" y="6871"/>
                    <a:pt x="1102" y="17111"/>
                    <a:pt x="535" y="19947"/>
                  </a:cubicBezTo>
                  <a:cubicBezTo>
                    <a:pt x="1" y="22815"/>
                    <a:pt x="11276" y="41195"/>
                    <a:pt x="11276" y="41195"/>
                  </a:cubicBezTo>
                  <a:lnTo>
                    <a:pt x="13477" y="40461"/>
                  </a:lnTo>
                  <a:cubicBezTo>
                    <a:pt x="13477" y="40461"/>
                    <a:pt x="7139" y="24316"/>
                    <a:pt x="7940" y="23116"/>
                  </a:cubicBezTo>
                  <a:cubicBezTo>
                    <a:pt x="8774" y="21915"/>
                    <a:pt x="23584" y="11908"/>
                    <a:pt x="25819" y="8539"/>
                  </a:cubicBezTo>
                  <a:cubicBezTo>
                    <a:pt x="28021" y="5136"/>
                    <a:pt x="26753" y="1734"/>
                    <a:pt x="25119" y="199"/>
                  </a:cubicBezTo>
                  <a:cubicBezTo>
                    <a:pt x="24974" y="63"/>
                    <a:pt x="24757" y="1"/>
                    <a:pt x="24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10;p51">
              <a:extLst>
                <a:ext uri="{FF2B5EF4-FFF2-40B4-BE49-F238E27FC236}">
                  <a16:creationId xmlns:a16="http://schemas.microsoft.com/office/drawing/2014/main" id="{43433711-C2EE-6BF4-5126-FE8584F445DF}"/>
                </a:ext>
              </a:extLst>
            </p:cNvPr>
            <p:cNvSpPr/>
            <p:nvPr/>
          </p:nvSpPr>
          <p:spPr>
            <a:xfrm>
              <a:off x="4644522" y="2981286"/>
              <a:ext cx="65520" cy="81018"/>
            </a:xfrm>
            <a:custGeom>
              <a:avLst/>
              <a:gdLst/>
              <a:ahLst/>
              <a:cxnLst/>
              <a:rect l="l" t="t" r="r" b="b"/>
              <a:pathLst>
                <a:path w="3103" h="3837" fill="none" extrusionOk="0">
                  <a:moveTo>
                    <a:pt x="1" y="701"/>
                  </a:moveTo>
                  <a:lnTo>
                    <a:pt x="3103" y="3837"/>
                  </a:lnTo>
                  <a:lnTo>
                    <a:pt x="1568" y="1"/>
                  </a:ln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11;p51">
              <a:extLst>
                <a:ext uri="{FF2B5EF4-FFF2-40B4-BE49-F238E27FC236}">
                  <a16:creationId xmlns:a16="http://schemas.microsoft.com/office/drawing/2014/main" id="{56CC48E6-4064-6C80-BDD0-F37D659E6155}"/>
                </a:ext>
              </a:extLst>
            </p:cNvPr>
            <p:cNvSpPr/>
            <p:nvPr/>
          </p:nvSpPr>
          <p:spPr>
            <a:xfrm>
              <a:off x="4551552" y="2723493"/>
              <a:ext cx="457140" cy="403613"/>
            </a:xfrm>
            <a:custGeom>
              <a:avLst/>
              <a:gdLst/>
              <a:ahLst/>
              <a:cxnLst/>
              <a:rect l="l" t="t" r="r" b="b"/>
              <a:pathLst>
                <a:path w="21650" h="19115" fill="none" extrusionOk="0">
                  <a:moveTo>
                    <a:pt x="2269" y="19114"/>
                  </a:moveTo>
                  <a:cubicBezTo>
                    <a:pt x="2269" y="19114"/>
                    <a:pt x="1" y="13577"/>
                    <a:pt x="668" y="11876"/>
                  </a:cubicBezTo>
                  <a:cubicBezTo>
                    <a:pt x="1335" y="10175"/>
                    <a:pt x="12409" y="1835"/>
                    <a:pt x="12409" y="1835"/>
                  </a:cubicBezTo>
                  <a:cubicBezTo>
                    <a:pt x="12409" y="1835"/>
                    <a:pt x="17913" y="1"/>
                    <a:pt x="21649" y="735"/>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12;p51">
              <a:extLst>
                <a:ext uri="{FF2B5EF4-FFF2-40B4-BE49-F238E27FC236}">
                  <a16:creationId xmlns:a16="http://schemas.microsoft.com/office/drawing/2014/main" id="{FEA4ADC9-12BE-9434-751F-B9E54D80E917}"/>
                </a:ext>
              </a:extLst>
            </p:cNvPr>
            <p:cNvSpPr/>
            <p:nvPr/>
          </p:nvSpPr>
          <p:spPr>
            <a:xfrm>
              <a:off x="4944566" y="2698134"/>
              <a:ext cx="100043" cy="21157"/>
            </a:xfrm>
            <a:custGeom>
              <a:avLst/>
              <a:gdLst/>
              <a:ahLst/>
              <a:cxnLst/>
              <a:rect l="l" t="t" r="r" b="b"/>
              <a:pathLst>
                <a:path w="4738" h="1002" fill="none" extrusionOk="0">
                  <a:moveTo>
                    <a:pt x="1" y="902"/>
                  </a:moveTo>
                  <a:cubicBezTo>
                    <a:pt x="1" y="902"/>
                    <a:pt x="1902" y="1"/>
                    <a:pt x="4738" y="1002"/>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13;p51">
              <a:extLst>
                <a:ext uri="{FF2B5EF4-FFF2-40B4-BE49-F238E27FC236}">
                  <a16:creationId xmlns:a16="http://schemas.microsoft.com/office/drawing/2014/main" id="{297CB6CE-3797-D73C-A4D2-211A95D5CA94}"/>
                </a:ext>
              </a:extLst>
            </p:cNvPr>
            <p:cNvSpPr/>
            <p:nvPr/>
          </p:nvSpPr>
          <p:spPr>
            <a:xfrm>
              <a:off x="4688905" y="3428544"/>
              <a:ext cx="168350" cy="100254"/>
            </a:xfrm>
            <a:custGeom>
              <a:avLst/>
              <a:gdLst/>
              <a:ahLst/>
              <a:cxnLst/>
              <a:rect l="l" t="t" r="r" b="b"/>
              <a:pathLst>
                <a:path w="7973" h="4748" extrusionOk="0">
                  <a:moveTo>
                    <a:pt x="6505" y="0"/>
                  </a:moveTo>
                  <a:lnTo>
                    <a:pt x="4303" y="734"/>
                  </a:lnTo>
                  <a:cubicBezTo>
                    <a:pt x="4303" y="734"/>
                    <a:pt x="3303" y="1835"/>
                    <a:pt x="2302" y="2836"/>
                  </a:cubicBezTo>
                  <a:cubicBezTo>
                    <a:pt x="1268" y="3870"/>
                    <a:pt x="0" y="4137"/>
                    <a:pt x="467" y="4404"/>
                  </a:cubicBezTo>
                  <a:cubicBezTo>
                    <a:pt x="757" y="4569"/>
                    <a:pt x="1150" y="4748"/>
                    <a:pt x="1732" y="4748"/>
                  </a:cubicBezTo>
                  <a:cubicBezTo>
                    <a:pt x="2089" y="4748"/>
                    <a:pt x="2517" y="4681"/>
                    <a:pt x="3036" y="4504"/>
                  </a:cubicBezTo>
                  <a:cubicBezTo>
                    <a:pt x="4403" y="4037"/>
                    <a:pt x="6138" y="2469"/>
                    <a:pt x="6138" y="2469"/>
                  </a:cubicBezTo>
                  <a:lnTo>
                    <a:pt x="6438" y="2936"/>
                  </a:lnTo>
                  <a:lnTo>
                    <a:pt x="7973" y="2102"/>
                  </a:lnTo>
                  <a:lnTo>
                    <a:pt x="6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14;p51">
              <a:extLst>
                <a:ext uri="{FF2B5EF4-FFF2-40B4-BE49-F238E27FC236}">
                  <a16:creationId xmlns:a16="http://schemas.microsoft.com/office/drawing/2014/main" id="{4F9591C7-E776-A26E-DF16-AC445FF3BCD8}"/>
                </a:ext>
              </a:extLst>
            </p:cNvPr>
            <p:cNvSpPr/>
            <p:nvPr/>
          </p:nvSpPr>
          <p:spPr>
            <a:xfrm>
              <a:off x="4455753" y="1905329"/>
              <a:ext cx="259926" cy="330091"/>
            </a:xfrm>
            <a:custGeom>
              <a:avLst/>
              <a:gdLst/>
              <a:ahLst/>
              <a:cxnLst/>
              <a:rect l="l" t="t" r="r" b="b"/>
              <a:pathLst>
                <a:path w="12310" h="15633" extrusionOk="0">
                  <a:moveTo>
                    <a:pt x="4780" y="1"/>
                  </a:moveTo>
                  <a:cubicBezTo>
                    <a:pt x="4489" y="1"/>
                    <a:pt x="4197" y="18"/>
                    <a:pt x="3904" y="54"/>
                  </a:cubicBezTo>
                  <a:cubicBezTo>
                    <a:pt x="1936" y="421"/>
                    <a:pt x="1402" y="3090"/>
                    <a:pt x="1035" y="4691"/>
                  </a:cubicBezTo>
                  <a:lnTo>
                    <a:pt x="701" y="6159"/>
                  </a:lnTo>
                  <a:lnTo>
                    <a:pt x="735" y="7260"/>
                  </a:lnTo>
                  <a:lnTo>
                    <a:pt x="101" y="9661"/>
                  </a:lnTo>
                  <a:cubicBezTo>
                    <a:pt x="1" y="9962"/>
                    <a:pt x="201" y="10262"/>
                    <a:pt x="535" y="10295"/>
                  </a:cubicBezTo>
                  <a:lnTo>
                    <a:pt x="1235" y="10395"/>
                  </a:lnTo>
                  <a:cubicBezTo>
                    <a:pt x="1369" y="11196"/>
                    <a:pt x="2136" y="12730"/>
                    <a:pt x="2269" y="13264"/>
                  </a:cubicBezTo>
                  <a:cubicBezTo>
                    <a:pt x="2542" y="14698"/>
                    <a:pt x="3266" y="15076"/>
                    <a:pt x="3984" y="15076"/>
                  </a:cubicBezTo>
                  <a:cubicBezTo>
                    <a:pt x="4318" y="15076"/>
                    <a:pt x="4652" y="14994"/>
                    <a:pt x="4938" y="14898"/>
                  </a:cubicBezTo>
                  <a:cubicBezTo>
                    <a:pt x="5505" y="14632"/>
                    <a:pt x="6039" y="14265"/>
                    <a:pt x="6506" y="13864"/>
                  </a:cubicBezTo>
                  <a:lnTo>
                    <a:pt x="8607" y="15632"/>
                  </a:lnTo>
                  <a:lnTo>
                    <a:pt x="12310" y="11563"/>
                  </a:lnTo>
                  <a:lnTo>
                    <a:pt x="10742" y="9261"/>
                  </a:lnTo>
                  <a:cubicBezTo>
                    <a:pt x="10742" y="9261"/>
                    <a:pt x="11209" y="3590"/>
                    <a:pt x="9741" y="2056"/>
                  </a:cubicBezTo>
                  <a:cubicBezTo>
                    <a:pt x="8414" y="729"/>
                    <a:pt x="6638" y="1"/>
                    <a:pt x="478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15;p51">
              <a:extLst>
                <a:ext uri="{FF2B5EF4-FFF2-40B4-BE49-F238E27FC236}">
                  <a16:creationId xmlns:a16="http://schemas.microsoft.com/office/drawing/2014/main" id="{39E183C2-41E9-1ACB-3B52-9B9A65944400}"/>
                </a:ext>
              </a:extLst>
            </p:cNvPr>
            <p:cNvSpPr/>
            <p:nvPr/>
          </p:nvSpPr>
          <p:spPr>
            <a:xfrm>
              <a:off x="4490276" y="2059236"/>
              <a:ext cx="11993" cy="24810"/>
            </a:xfrm>
            <a:custGeom>
              <a:avLst/>
              <a:gdLst/>
              <a:ahLst/>
              <a:cxnLst/>
              <a:rect l="l" t="t" r="r" b="b"/>
              <a:pathLst>
                <a:path w="568" h="1175" extrusionOk="0">
                  <a:moveTo>
                    <a:pt x="221" y="1"/>
                  </a:moveTo>
                  <a:cubicBezTo>
                    <a:pt x="214" y="1"/>
                    <a:pt x="207" y="2"/>
                    <a:pt x="201" y="4"/>
                  </a:cubicBezTo>
                  <a:cubicBezTo>
                    <a:pt x="67" y="4"/>
                    <a:pt x="0" y="304"/>
                    <a:pt x="67" y="638"/>
                  </a:cubicBezTo>
                  <a:cubicBezTo>
                    <a:pt x="130" y="950"/>
                    <a:pt x="251" y="1175"/>
                    <a:pt x="375" y="1175"/>
                  </a:cubicBezTo>
                  <a:cubicBezTo>
                    <a:pt x="384" y="1175"/>
                    <a:pt x="392" y="1174"/>
                    <a:pt x="401" y="1171"/>
                  </a:cubicBezTo>
                  <a:cubicBezTo>
                    <a:pt x="534" y="1171"/>
                    <a:pt x="568" y="871"/>
                    <a:pt x="534" y="538"/>
                  </a:cubicBezTo>
                  <a:cubicBezTo>
                    <a:pt x="472" y="225"/>
                    <a:pt x="322"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16;p51">
              <a:extLst>
                <a:ext uri="{FF2B5EF4-FFF2-40B4-BE49-F238E27FC236}">
                  <a16:creationId xmlns:a16="http://schemas.microsoft.com/office/drawing/2014/main" id="{5303B9B6-F8B0-21F1-800C-8F118B436C0F}"/>
                </a:ext>
              </a:extLst>
            </p:cNvPr>
            <p:cNvSpPr/>
            <p:nvPr/>
          </p:nvSpPr>
          <p:spPr>
            <a:xfrm>
              <a:off x="4480416" y="2033961"/>
              <a:ext cx="32412" cy="13387"/>
            </a:xfrm>
            <a:custGeom>
              <a:avLst/>
              <a:gdLst/>
              <a:ahLst/>
              <a:cxnLst/>
              <a:rect l="l" t="t" r="r" b="b"/>
              <a:pathLst>
                <a:path w="1535" h="634" fill="none" extrusionOk="0">
                  <a:moveTo>
                    <a:pt x="0" y="434"/>
                  </a:moveTo>
                  <a:cubicBezTo>
                    <a:pt x="467" y="0"/>
                    <a:pt x="1201" y="100"/>
                    <a:pt x="1535" y="6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17;p51">
              <a:extLst>
                <a:ext uri="{FF2B5EF4-FFF2-40B4-BE49-F238E27FC236}">
                  <a16:creationId xmlns:a16="http://schemas.microsoft.com/office/drawing/2014/main" id="{DC79556C-8E73-9F7F-1055-735579CB3C6A}"/>
                </a:ext>
              </a:extLst>
            </p:cNvPr>
            <p:cNvSpPr/>
            <p:nvPr/>
          </p:nvSpPr>
          <p:spPr>
            <a:xfrm>
              <a:off x="4410567" y="1818989"/>
              <a:ext cx="334694" cy="294280"/>
            </a:xfrm>
            <a:custGeom>
              <a:avLst/>
              <a:gdLst/>
              <a:ahLst/>
              <a:cxnLst/>
              <a:rect l="l" t="t" r="r" b="b"/>
              <a:pathLst>
                <a:path w="15851" h="13937" extrusionOk="0">
                  <a:moveTo>
                    <a:pt x="4682" y="1"/>
                  </a:moveTo>
                  <a:cubicBezTo>
                    <a:pt x="3368" y="1"/>
                    <a:pt x="1741" y="1945"/>
                    <a:pt x="1741" y="3076"/>
                  </a:cubicBezTo>
                  <a:cubicBezTo>
                    <a:pt x="1741" y="3608"/>
                    <a:pt x="2059" y="4056"/>
                    <a:pt x="2527" y="4232"/>
                  </a:cubicBezTo>
                  <a:lnTo>
                    <a:pt x="2527" y="4232"/>
                  </a:lnTo>
                  <a:cubicBezTo>
                    <a:pt x="2263" y="4185"/>
                    <a:pt x="1895" y="4135"/>
                    <a:pt x="1537" y="4135"/>
                  </a:cubicBezTo>
                  <a:cubicBezTo>
                    <a:pt x="746" y="4135"/>
                    <a:pt x="1" y="4379"/>
                    <a:pt x="506" y="5444"/>
                  </a:cubicBezTo>
                  <a:cubicBezTo>
                    <a:pt x="1407" y="7379"/>
                    <a:pt x="2908" y="7312"/>
                    <a:pt x="4309" y="7379"/>
                  </a:cubicBezTo>
                  <a:cubicBezTo>
                    <a:pt x="5110" y="7412"/>
                    <a:pt x="5844" y="7713"/>
                    <a:pt x="6411" y="8280"/>
                  </a:cubicBezTo>
                  <a:cubicBezTo>
                    <a:pt x="6411" y="8280"/>
                    <a:pt x="5277" y="9614"/>
                    <a:pt x="5710" y="10081"/>
                  </a:cubicBezTo>
                  <a:cubicBezTo>
                    <a:pt x="6277" y="10648"/>
                    <a:pt x="6878" y="11182"/>
                    <a:pt x="7511" y="11682"/>
                  </a:cubicBezTo>
                  <a:cubicBezTo>
                    <a:pt x="7511" y="11682"/>
                    <a:pt x="8181" y="10481"/>
                    <a:pt x="9213" y="10481"/>
                  </a:cubicBezTo>
                  <a:cubicBezTo>
                    <a:pt x="9421" y="10481"/>
                    <a:pt x="9644" y="10530"/>
                    <a:pt x="9880" y="10648"/>
                  </a:cubicBezTo>
                  <a:cubicBezTo>
                    <a:pt x="11247" y="11349"/>
                    <a:pt x="10147" y="13016"/>
                    <a:pt x="10647" y="13717"/>
                  </a:cubicBezTo>
                  <a:cubicBezTo>
                    <a:pt x="10757" y="13874"/>
                    <a:pt x="10933" y="13937"/>
                    <a:pt x="11140" y="13937"/>
                  </a:cubicBezTo>
                  <a:cubicBezTo>
                    <a:pt x="11813" y="13937"/>
                    <a:pt x="12813" y="13272"/>
                    <a:pt x="12915" y="13016"/>
                  </a:cubicBezTo>
                  <a:cubicBezTo>
                    <a:pt x="13082" y="12683"/>
                    <a:pt x="15584" y="7579"/>
                    <a:pt x="15717" y="5711"/>
                  </a:cubicBezTo>
                  <a:cubicBezTo>
                    <a:pt x="15851" y="3843"/>
                    <a:pt x="10714" y="1975"/>
                    <a:pt x="8479" y="1542"/>
                  </a:cubicBezTo>
                  <a:cubicBezTo>
                    <a:pt x="8086" y="1470"/>
                    <a:pt x="7708" y="1442"/>
                    <a:pt x="7356" y="1442"/>
                  </a:cubicBezTo>
                  <a:cubicBezTo>
                    <a:pt x="6113" y="1442"/>
                    <a:pt x="5186" y="1789"/>
                    <a:pt x="4983" y="1789"/>
                  </a:cubicBezTo>
                  <a:cubicBezTo>
                    <a:pt x="4922" y="1789"/>
                    <a:pt x="4927" y="1758"/>
                    <a:pt x="5010" y="1675"/>
                  </a:cubicBezTo>
                  <a:cubicBezTo>
                    <a:pt x="5410" y="1275"/>
                    <a:pt x="6110" y="141"/>
                    <a:pt x="4810" y="7"/>
                  </a:cubicBezTo>
                  <a:cubicBezTo>
                    <a:pt x="4768" y="3"/>
                    <a:pt x="4725"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18;p51">
              <a:extLst>
                <a:ext uri="{FF2B5EF4-FFF2-40B4-BE49-F238E27FC236}">
                  <a16:creationId xmlns:a16="http://schemas.microsoft.com/office/drawing/2014/main" id="{1D9990C7-12D5-4C71-6250-1887A3F24BB0}"/>
                </a:ext>
              </a:extLst>
            </p:cNvPr>
            <p:cNvSpPr/>
            <p:nvPr/>
          </p:nvSpPr>
          <p:spPr>
            <a:xfrm>
              <a:off x="4590995" y="1939619"/>
              <a:ext cx="28949" cy="108447"/>
            </a:xfrm>
            <a:custGeom>
              <a:avLst/>
              <a:gdLst/>
              <a:ahLst/>
              <a:cxnLst/>
              <a:rect l="l" t="t" r="r" b="b"/>
              <a:pathLst>
                <a:path w="1371" h="5136" extrusionOk="0">
                  <a:moveTo>
                    <a:pt x="920" y="0"/>
                  </a:moveTo>
                  <a:cubicBezTo>
                    <a:pt x="727" y="0"/>
                    <a:pt x="532" y="118"/>
                    <a:pt x="501" y="365"/>
                  </a:cubicBezTo>
                  <a:lnTo>
                    <a:pt x="1" y="4702"/>
                  </a:lnTo>
                  <a:cubicBezTo>
                    <a:pt x="1" y="4902"/>
                    <a:pt x="134" y="5102"/>
                    <a:pt x="367" y="5135"/>
                  </a:cubicBezTo>
                  <a:lnTo>
                    <a:pt x="434" y="5135"/>
                  </a:lnTo>
                  <a:cubicBezTo>
                    <a:pt x="634" y="5135"/>
                    <a:pt x="834" y="5002"/>
                    <a:pt x="834" y="4768"/>
                  </a:cubicBezTo>
                  <a:lnTo>
                    <a:pt x="1335" y="465"/>
                  </a:lnTo>
                  <a:cubicBezTo>
                    <a:pt x="1371" y="160"/>
                    <a:pt x="1146" y="0"/>
                    <a:pt x="920"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19;p51">
              <a:extLst>
                <a:ext uri="{FF2B5EF4-FFF2-40B4-BE49-F238E27FC236}">
                  <a16:creationId xmlns:a16="http://schemas.microsoft.com/office/drawing/2014/main" id="{A01BE3DC-B450-A9AF-6580-E7611222F2F1}"/>
                </a:ext>
              </a:extLst>
            </p:cNvPr>
            <p:cNvSpPr/>
            <p:nvPr/>
          </p:nvSpPr>
          <p:spPr>
            <a:xfrm>
              <a:off x="4555078" y="2014937"/>
              <a:ext cx="81715" cy="119046"/>
            </a:xfrm>
            <a:custGeom>
              <a:avLst/>
              <a:gdLst/>
              <a:ahLst/>
              <a:cxnLst/>
              <a:rect l="l" t="t" r="r" b="b"/>
              <a:pathLst>
                <a:path w="3870" h="5638" extrusionOk="0">
                  <a:moveTo>
                    <a:pt x="1935" y="0"/>
                  </a:moveTo>
                  <a:cubicBezTo>
                    <a:pt x="868" y="0"/>
                    <a:pt x="34" y="868"/>
                    <a:pt x="34" y="1935"/>
                  </a:cubicBezTo>
                  <a:lnTo>
                    <a:pt x="34" y="3736"/>
                  </a:lnTo>
                  <a:cubicBezTo>
                    <a:pt x="0" y="4771"/>
                    <a:pt x="868" y="5638"/>
                    <a:pt x="1935" y="5638"/>
                  </a:cubicBezTo>
                  <a:cubicBezTo>
                    <a:pt x="3002" y="5638"/>
                    <a:pt x="3870" y="4771"/>
                    <a:pt x="3870" y="3736"/>
                  </a:cubicBezTo>
                  <a:lnTo>
                    <a:pt x="3870" y="1935"/>
                  </a:lnTo>
                  <a:cubicBezTo>
                    <a:pt x="3836" y="868"/>
                    <a:pt x="3002" y="0"/>
                    <a:pt x="1935"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20;p51">
              <a:extLst>
                <a:ext uri="{FF2B5EF4-FFF2-40B4-BE49-F238E27FC236}">
                  <a16:creationId xmlns:a16="http://schemas.microsoft.com/office/drawing/2014/main" id="{E671DA31-C1E3-B213-E62B-A7FD1ADACCF1}"/>
                </a:ext>
              </a:extLst>
            </p:cNvPr>
            <p:cNvSpPr/>
            <p:nvPr/>
          </p:nvSpPr>
          <p:spPr>
            <a:xfrm>
              <a:off x="4592410" y="1843610"/>
              <a:ext cx="50718" cy="129266"/>
            </a:xfrm>
            <a:custGeom>
              <a:avLst/>
              <a:gdLst/>
              <a:ahLst/>
              <a:cxnLst/>
              <a:rect l="l" t="t" r="r" b="b"/>
              <a:pathLst>
                <a:path w="2402" h="6122" extrusionOk="0">
                  <a:moveTo>
                    <a:pt x="1482" y="0"/>
                  </a:moveTo>
                  <a:cubicBezTo>
                    <a:pt x="1063" y="0"/>
                    <a:pt x="698" y="316"/>
                    <a:pt x="667" y="743"/>
                  </a:cubicBezTo>
                  <a:lnTo>
                    <a:pt x="67" y="5179"/>
                  </a:lnTo>
                  <a:cubicBezTo>
                    <a:pt x="0" y="5646"/>
                    <a:pt x="334" y="6080"/>
                    <a:pt x="801" y="6113"/>
                  </a:cubicBezTo>
                  <a:lnTo>
                    <a:pt x="834" y="6113"/>
                  </a:lnTo>
                  <a:cubicBezTo>
                    <a:pt x="874" y="6119"/>
                    <a:pt x="914" y="6122"/>
                    <a:pt x="953" y="6122"/>
                  </a:cubicBezTo>
                  <a:cubicBezTo>
                    <a:pt x="1373" y="6122"/>
                    <a:pt x="1738" y="5806"/>
                    <a:pt x="1768" y="5379"/>
                  </a:cubicBezTo>
                  <a:lnTo>
                    <a:pt x="2335" y="943"/>
                  </a:lnTo>
                  <a:cubicBezTo>
                    <a:pt x="2402" y="476"/>
                    <a:pt x="2068" y="42"/>
                    <a:pt x="1601" y="9"/>
                  </a:cubicBezTo>
                  <a:cubicBezTo>
                    <a:pt x="1561" y="3"/>
                    <a:pt x="1522" y="0"/>
                    <a:pt x="1482"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21;p51">
              <a:extLst>
                <a:ext uri="{FF2B5EF4-FFF2-40B4-BE49-F238E27FC236}">
                  <a16:creationId xmlns:a16="http://schemas.microsoft.com/office/drawing/2014/main" id="{2D08B647-1176-48C9-13EB-8DAD9B993426}"/>
                </a:ext>
              </a:extLst>
            </p:cNvPr>
            <p:cNvSpPr/>
            <p:nvPr/>
          </p:nvSpPr>
          <p:spPr>
            <a:xfrm>
              <a:off x="4586075" y="2114240"/>
              <a:ext cx="517001" cy="630346"/>
            </a:xfrm>
            <a:custGeom>
              <a:avLst/>
              <a:gdLst/>
              <a:ahLst/>
              <a:cxnLst/>
              <a:rect l="l" t="t" r="r" b="b"/>
              <a:pathLst>
                <a:path w="24485" h="29853" extrusionOk="0">
                  <a:moveTo>
                    <a:pt x="6705" y="1"/>
                  </a:moveTo>
                  <a:cubicBezTo>
                    <a:pt x="6705" y="1"/>
                    <a:pt x="33" y="6038"/>
                    <a:pt x="133" y="7073"/>
                  </a:cubicBezTo>
                  <a:cubicBezTo>
                    <a:pt x="234" y="8073"/>
                    <a:pt x="0" y="12576"/>
                    <a:pt x="2502" y="17613"/>
                  </a:cubicBezTo>
                  <a:cubicBezTo>
                    <a:pt x="4970" y="22684"/>
                    <a:pt x="7939" y="26920"/>
                    <a:pt x="9040" y="28855"/>
                  </a:cubicBezTo>
                  <a:cubicBezTo>
                    <a:pt x="9485" y="29623"/>
                    <a:pt x="10273" y="29852"/>
                    <a:pt x="11055" y="29852"/>
                  </a:cubicBezTo>
                  <a:cubicBezTo>
                    <a:pt x="12206" y="29852"/>
                    <a:pt x="13343" y="29355"/>
                    <a:pt x="13343" y="29355"/>
                  </a:cubicBezTo>
                  <a:cubicBezTo>
                    <a:pt x="13343" y="29355"/>
                    <a:pt x="20081" y="26987"/>
                    <a:pt x="22283" y="24885"/>
                  </a:cubicBezTo>
                  <a:cubicBezTo>
                    <a:pt x="24484" y="22750"/>
                    <a:pt x="22283" y="18914"/>
                    <a:pt x="22283" y="18914"/>
                  </a:cubicBezTo>
                  <a:cubicBezTo>
                    <a:pt x="22283" y="18914"/>
                    <a:pt x="14143" y="7239"/>
                    <a:pt x="11475" y="4404"/>
                  </a:cubicBezTo>
                  <a:cubicBezTo>
                    <a:pt x="10007" y="2803"/>
                    <a:pt x="8406" y="1335"/>
                    <a:pt x="6705"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22;p51">
              <a:extLst>
                <a:ext uri="{FF2B5EF4-FFF2-40B4-BE49-F238E27FC236}">
                  <a16:creationId xmlns:a16="http://schemas.microsoft.com/office/drawing/2014/main" id="{07CED2D6-D98C-81F5-098E-A92438785FD7}"/>
                </a:ext>
              </a:extLst>
            </p:cNvPr>
            <p:cNvSpPr/>
            <p:nvPr/>
          </p:nvSpPr>
          <p:spPr>
            <a:xfrm>
              <a:off x="4574800" y="2073763"/>
              <a:ext cx="283152" cy="208131"/>
            </a:xfrm>
            <a:custGeom>
              <a:avLst/>
              <a:gdLst/>
              <a:ahLst/>
              <a:cxnLst/>
              <a:rect l="l" t="t" r="r" b="b"/>
              <a:pathLst>
                <a:path w="13410" h="9857" extrusionOk="0">
                  <a:moveTo>
                    <a:pt x="8003" y="1"/>
                  </a:moveTo>
                  <a:cubicBezTo>
                    <a:pt x="7666" y="1"/>
                    <a:pt x="7360" y="83"/>
                    <a:pt x="7105" y="250"/>
                  </a:cubicBezTo>
                  <a:cubicBezTo>
                    <a:pt x="5905" y="1017"/>
                    <a:pt x="3002" y="4686"/>
                    <a:pt x="1735" y="6221"/>
                  </a:cubicBezTo>
                  <a:cubicBezTo>
                    <a:pt x="501" y="7755"/>
                    <a:pt x="0" y="8656"/>
                    <a:pt x="501" y="9857"/>
                  </a:cubicBezTo>
                  <a:cubicBezTo>
                    <a:pt x="501" y="9857"/>
                    <a:pt x="1868" y="8623"/>
                    <a:pt x="2936" y="7655"/>
                  </a:cubicBezTo>
                  <a:cubicBezTo>
                    <a:pt x="3914" y="6766"/>
                    <a:pt x="8421" y="5772"/>
                    <a:pt x="10373" y="5772"/>
                  </a:cubicBezTo>
                  <a:cubicBezTo>
                    <a:pt x="10618" y="5772"/>
                    <a:pt x="10822" y="5787"/>
                    <a:pt x="10975" y="5821"/>
                  </a:cubicBezTo>
                  <a:cubicBezTo>
                    <a:pt x="12323" y="6077"/>
                    <a:pt x="12714" y="7261"/>
                    <a:pt x="12979" y="7261"/>
                  </a:cubicBezTo>
                  <a:cubicBezTo>
                    <a:pt x="12989" y="7261"/>
                    <a:pt x="13000" y="7259"/>
                    <a:pt x="13010" y="7255"/>
                  </a:cubicBezTo>
                  <a:cubicBezTo>
                    <a:pt x="13276" y="7188"/>
                    <a:pt x="13410" y="5387"/>
                    <a:pt x="11976" y="2952"/>
                  </a:cubicBezTo>
                  <a:cubicBezTo>
                    <a:pt x="10828" y="1048"/>
                    <a:pt x="9212" y="1"/>
                    <a:pt x="8003"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3;p51">
              <a:extLst>
                <a:ext uri="{FF2B5EF4-FFF2-40B4-BE49-F238E27FC236}">
                  <a16:creationId xmlns:a16="http://schemas.microsoft.com/office/drawing/2014/main" id="{516D1633-8651-5F99-3896-7FA16E4AC9E0}"/>
                </a:ext>
              </a:extLst>
            </p:cNvPr>
            <p:cNvSpPr/>
            <p:nvPr/>
          </p:nvSpPr>
          <p:spPr>
            <a:xfrm>
              <a:off x="4714961" y="2444585"/>
              <a:ext cx="159904" cy="13408"/>
            </a:xfrm>
            <a:custGeom>
              <a:avLst/>
              <a:gdLst/>
              <a:ahLst/>
              <a:cxnLst/>
              <a:rect l="l" t="t" r="r" b="b"/>
              <a:pathLst>
                <a:path w="7573" h="635" fill="none" extrusionOk="0">
                  <a:moveTo>
                    <a:pt x="0" y="267"/>
                  </a:moveTo>
                  <a:cubicBezTo>
                    <a:pt x="0" y="267"/>
                    <a:pt x="4470" y="634"/>
                    <a:pt x="757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24;p51">
              <a:extLst>
                <a:ext uri="{FF2B5EF4-FFF2-40B4-BE49-F238E27FC236}">
                  <a16:creationId xmlns:a16="http://schemas.microsoft.com/office/drawing/2014/main" id="{8E3A0D45-83C3-A3AB-B8C0-1CDB45F15344}"/>
                </a:ext>
              </a:extLst>
            </p:cNvPr>
            <p:cNvSpPr/>
            <p:nvPr/>
          </p:nvSpPr>
          <p:spPr>
            <a:xfrm>
              <a:off x="4678327" y="2457972"/>
              <a:ext cx="181040" cy="59882"/>
            </a:xfrm>
            <a:custGeom>
              <a:avLst/>
              <a:gdLst/>
              <a:ahLst/>
              <a:cxnLst/>
              <a:rect l="l" t="t" r="r" b="b"/>
              <a:pathLst>
                <a:path w="8574" h="2836" fill="none" extrusionOk="0">
                  <a:moveTo>
                    <a:pt x="1" y="0"/>
                  </a:moveTo>
                  <a:cubicBezTo>
                    <a:pt x="1" y="0"/>
                    <a:pt x="4204" y="2602"/>
                    <a:pt x="8574" y="28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725;p51">
              <a:extLst>
                <a:ext uri="{FF2B5EF4-FFF2-40B4-BE49-F238E27FC236}">
                  <a16:creationId xmlns:a16="http://schemas.microsoft.com/office/drawing/2014/main" id="{ADEA35B3-7BD2-A4FC-A8AD-786C89E42FBB}"/>
                </a:ext>
              </a:extLst>
            </p:cNvPr>
            <p:cNvSpPr/>
            <p:nvPr/>
          </p:nvSpPr>
          <p:spPr>
            <a:xfrm>
              <a:off x="4479001" y="2218126"/>
              <a:ext cx="321898" cy="341979"/>
            </a:xfrm>
            <a:custGeom>
              <a:avLst/>
              <a:gdLst/>
              <a:ahLst/>
              <a:cxnLst/>
              <a:rect l="l" t="t" r="r" b="b"/>
              <a:pathLst>
                <a:path w="15245" h="16196" extrusionOk="0">
                  <a:moveTo>
                    <a:pt x="11364" y="0"/>
                  </a:moveTo>
                  <a:cubicBezTo>
                    <a:pt x="10680" y="0"/>
                    <a:pt x="9909" y="122"/>
                    <a:pt x="9207" y="518"/>
                  </a:cubicBezTo>
                  <a:cubicBezTo>
                    <a:pt x="7373" y="1519"/>
                    <a:pt x="1" y="12193"/>
                    <a:pt x="1" y="12193"/>
                  </a:cubicBezTo>
                  <a:lnTo>
                    <a:pt x="3737" y="16196"/>
                  </a:lnTo>
                  <a:lnTo>
                    <a:pt x="15245" y="8891"/>
                  </a:lnTo>
                  <a:lnTo>
                    <a:pt x="13344" y="318"/>
                  </a:lnTo>
                  <a:cubicBezTo>
                    <a:pt x="13344" y="318"/>
                    <a:pt x="12467" y="0"/>
                    <a:pt x="1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26;p51">
              <a:extLst>
                <a:ext uri="{FF2B5EF4-FFF2-40B4-BE49-F238E27FC236}">
                  <a16:creationId xmlns:a16="http://schemas.microsoft.com/office/drawing/2014/main" id="{B63F5432-267B-2530-50D8-F4FA565F5B70}"/>
                </a:ext>
              </a:extLst>
            </p:cNvPr>
            <p:cNvSpPr/>
            <p:nvPr/>
          </p:nvSpPr>
          <p:spPr>
            <a:xfrm>
              <a:off x="4479001" y="2207210"/>
              <a:ext cx="321898" cy="352895"/>
            </a:xfrm>
            <a:custGeom>
              <a:avLst/>
              <a:gdLst/>
              <a:ahLst/>
              <a:cxnLst/>
              <a:rect l="l" t="t" r="r" b="b"/>
              <a:pathLst>
                <a:path w="15245" h="16713" fill="none" extrusionOk="0">
                  <a:moveTo>
                    <a:pt x="13344" y="835"/>
                  </a:moveTo>
                  <a:cubicBezTo>
                    <a:pt x="13344" y="835"/>
                    <a:pt x="11042" y="1"/>
                    <a:pt x="9207" y="1035"/>
                  </a:cubicBezTo>
                  <a:cubicBezTo>
                    <a:pt x="7373" y="2036"/>
                    <a:pt x="1" y="12710"/>
                    <a:pt x="1" y="12710"/>
                  </a:cubicBezTo>
                  <a:lnTo>
                    <a:pt x="3737" y="16713"/>
                  </a:lnTo>
                  <a:lnTo>
                    <a:pt x="15245" y="940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727;p51">
              <a:extLst>
                <a:ext uri="{FF2B5EF4-FFF2-40B4-BE49-F238E27FC236}">
                  <a16:creationId xmlns:a16="http://schemas.microsoft.com/office/drawing/2014/main" id="{2712C19D-D577-729A-14F0-09D312E4D5DF}"/>
                </a:ext>
              </a:extLst>
            </p:cNvPr>
            <p:cNvSpPr/>
            <p:nvPr/>
          </p:nvSpPr>
          <p:spPr>
            <a:xfrm>
              <a:off x="4452945" y="2451278"/>
              <a:ext cx="122509" cy="127872"/>
            </a:xfrm>
            <a:custGeom>
              <a:avLst/>
              <a:gdLst/>
              <a:ahLst/>
              <a:cxnLst/>
              <a:rect l="l" t="t" r="r" b="b"/>
              <a:pathLst>
                <a:path w="5802" h="6056" extrusionOk="0">
                  <a:moveTo>
                    <a:pt x="1502" y="0"/>
                  </a:moveTo>
                  <a:cubicBezTo>
                    <a:pt x="1410" y="0"/>
                    <a:pt x="1318" y="50"/>
                    <a:pt x="1268" y="150"/>
                  </a:cubicBezTo>
                  <a:cubicBezTo>
                    <a:pt x="1268" y="150"/>
                    <a:pt x="1" y="1251"/>
                    <a:pt x="67" y="1651"/>
                  </a:cubicBezTo>
                  <a:cubicBezTo>
                    <a:pt x="101" y="2018"/>
                    <a:pt x="3603" y="5754"/>
                    <a:pt x="4003" y="6021"/>
                  </a:cubicBezTo>
                  <a:cubicBezTo>
                    <a:pt x="4043" y="6044"/>
                    <a:pt x="4093" y="6055"/>
                    <a:pt x="4149" y="6055"/>
                  </a:cubicBezTo>
                  <a:cubicBezTo>
                    <a:pt x="4667" y="6055"/>
                    <a:pt x="5801" y="5171"/>
                    <a:pt x="5771" y="4720"/>
                  </a:cubicBezTo>
                  <a:cubicBezTo>
                    <a:pt x="5738" y="4187"/>
                    <a:pt x="1735" y="150"/>
                    <a:pt x="1735" y="150"/>
                  </a:cubicBezTo>
                  <a:cubicBezTo>
                    <a:pt x="1685" y="50"/>
                    <a:pt x="1593" y="0"/>
                    <a:pt x="1502" y="0"/>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9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4BFC103F-5928-3565-76B0-EEAF75A60196}"/>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753A9D4C-DE13-A8DF-5E25-61D72978C941}"/>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9D9C4EC-8207-DAA8-2921-4BFD8A4A876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5F3AE55F-69CE-6B26-966D-A71F253922E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3:</a:t>
            </a:r>
          </a:p>
        </p:txBody>
      </p:sp>
      <p:pic>
        <p:nvPicPr>
          <p:cNvPr id="3" name="Picture 2">
            <a:extLst>
              <a:ext uri="{FF2B5EF4-FFF2-40B4-BE49-F238E27FC236}">
                <a16:creationId xmlns:a16="http://schemas.microsoft.com/office/drawing/2014/main" id="{B269AB51-5F02-6F9B-34CE-7049E02933D5}"/>
              </a:ext>
            </a:extLst>
          </p:cNvPr>
          <p:cNvPicPr>
            <a:picLocks noChangeAspect="1"/>
          </p:cNvPicPr>
          <p:nvPr/>
        </p:nvPicPr>
        <p:blipFill>
          <a:blip r:embed="rId3"/>
          <a:srcRect r="49958" b="72012"/>
          <a:stretch/>
        </p:blipFill>
        <p:spPr>
          <a:xfrm>
            <a:off x="348243" y="2239462"/>
            <a:ext cx="4100285" cy="1439551"/>
          </a:xfrm>
          <a:prstGeom prst="rect">
            <a:avLst/>
          </a:prstGeom>
        </p:spPr>
      </p:pic>
      <p:pic>
        <p:nvPicPr>
          <p:cNvPr id="7" name="Picture 6">
            <a:extLst>
              <a:ext uri="{FF2B5EF4-FFF2-40B4-BE49-F238E27FC236}">
                <a16:creationId xmlns:a16="http://schemas.microsoft.com/office/drawing/2014/main" id="{C550BEE6-F5E6-8130-9E7F-1CCB03BE79DD}"/>
              </a:ext>
            </a:extLst>
          </p:cNvPr>
          <p:cNvPicPr>
            <a:picLocks noChangeAspect="1"/>
          </p:cNvPicPr>
          <p:nvPr/>
        </p:nvPicPr>
        <p:blipFill>
          <a:blip r:embed="rId3"/>
          <a:srcRect t="27988" r="14971"/>
          <a:stretch/>
        </p:blipFill>
        <p:spPr>
          <a:xfrm>
            <a:off x="4479876" y="1270275"/>
            <a:ext cx="4664124" cy="3377926"/>
          </a:xfrm>
          <a:prstGeom prst="rect">
            <a:avLst/>
          </a:prstGeom>
        </p:spPr>
      </p:pic>
      <p:pic>
        <p:nvPicPr>
          <p:cNvPr id="9" name="Picture 8">
            <a:extLst>
              <a:ext uri="{FF2B5EF4-FFF2-40B4-BE49-F238E27FC236}">
                <a16:creationId xmlns:a16="http://schemas.microsoft.com/office/drawing/2014/main" id="{07FB864B-DAEB-061B-B508-8BC6620EBDB6}"/>
              </a:ext>
            </a:extLst>
          </p:cNvPr>
          <p:cNvPicPr>
            <a:picLocks noChangeAspect="1"/>
          </p:cNvPicPr>
          <p:nvPr/>
        </p:nvPicPr>
        <p:blipFill>
          <a:blip r:embed="rId4"/>
          <a:stretch>
            <a:fillRect/>
          </a:stretch>
        </p:blipFill>
        <p:spPr>
          <a:xfrm>
            <a:off x="1706538" y="4574591"/>
            <a:ext cx="5105400" cy="485775"/>
          </a:xfrm>
          <a:prstGeom prst="rect">
            <a:avLst/>
          </a:prstGeom>
        </p:spPr>
      </p:pic>
      <p:pic>
        <p:nvPicPr>
          <p:cNvPr id="11" name="Picture 10" descr="A yellow and blue snake logo&#10;&#10;Description automatically generated">
            <a:extLst>
              <a:ext uri="{FF2B5EF4-FFF2-40B4-BE49-F238E27FC236}">
                <a16:creationId xmlns:a16="http://schemas.microsoft.com/office/drawing/2014/main" id="{6A3BA57A-3A11-3496-5130-A9A575CD51E0}"/>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4253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BF72CCA5-2627-E89A-60F7-27426B21A318}"/>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2BDB3A0E-3763-3AB7-A76C-C1FF8AF99C76}"/>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C58487-72CC-37C1-B4BB-EA02DC24584F}"/>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D8610714-6EF7-6974-B53E-5A8344FD08C7}"/>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4:</a:t>
            </a:r>
          </a:p>
        </p:txBody>
      </p:sp>
      <p:pic>
        <p:nvPicPr>
          <p:cNvPr id="4" name="Picture 3">
            <a:extLst>
              <a:ext uri="{FF2B5EF4-FFF2-40B4-BE49-F238E27FC236}">
                <a16:creationId xmlns:a16="http://schemas.microsoft.com/office/drawing/2014/main" id="{39D0348C-0AAD-DB05-6545-DBA37D30B5B8}"/>
              </a:ext>
            </a:extLst>
          </p:cNvPr>
          <p:cNvPicPr>
            <a:picLocks noChangeAspect="1"/>
          </p:cNvPicPr>
          <p:nvPr/>
        </p:nvPicPr>
        <p:blipFill>
          <a:blip r:embed="rId3"/>
          <a:stretch>
            <a:fillRect/>
          </a:stretch>
        </p:blipFill>
        <p:spPr>
          <a:xfrm>
            <a:off x="158221" y="1441668"/>
            <a:ext cx="4695825" cy="3198065"/>
          </a:xfrm>
          <a:prstGeom prst="rect">
            <a:avLst/>
          </a:prstGeom>
        </p:spPr>
      </p:pic>
      <p:pic>
        <p:nvPicPr>
          <p:cNvPr id="8" name="Picture 7">
            <a:extLst>
              <a:ext uri="{FF2B5EF4-FFF2-40B4-BE49-F238E27FC236}">
                <a16:creationId xmlns:a16="http://schemas.microsoft.com/office/drawing/2014/main" id="{6B6D4DE3-21F2-040B-2467-88F3F933ED76}"/>
              </a:ext>
            </a:extLst>
          </p:cNvPr>
          <p:cNvPicPr>
            <a:picLocks noChangeAspect="1"/>
          </p:cNvPicPr>
          <p:nvPr/>
        </p:nvPicPr>
        <p:blipFill>
          <a:blip r:embed="rId4"/>
          <a:srcRect r="32844"/>
          <a:stretch/>
        </p:blipFill>
        <p:spPr>
          <a:xfrm>
            <a:off x="5011738" y="1439551"/>
            <a:ext cx="3844396" cy="3198065"/>
          </a:xfrm>
          <a:prstGeom prst="rect">
            <a:avLst/>
          </a:prstGeom>
        </p:spPr>
      </p:pic>
      <p:pic>
        <p:nvPicPr>
          <p:cNvPr id="11" name="Picture 10" descr="A yellow and blue snake logo&#10;&#10;Description automatically generated">
            <a:extLst>
              <a:ext uri="{FF2B5EF4-FFF2-40B4-BE49-F238E27FC236}">
                <a16:creationId xmlns:a16="http://schemas.microsoft.com/office/drawing/2014/main" id="{28B7FF94-4273-D87B-048B-D606CE0FFD3D}"/>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28687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7079A176-A64B-B48F-C055-0B6A55142269}"/>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013137D5-C575-AB8A-F4E5-73E11B6DAC0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C59CD-F8B1-7E27-E9D5-EBD7B1BEAC1F}"/>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98B17595-8B60-45AA-4A8A-6F09AC25E98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4:</a:t>
            </a:r>
          </a:p>
        </p:txBody>
      </p:sp>
      <p:pic>
        <p:nvPicPr>
          <p:cNvPr id="3" name="Picture 2">
            <a:extLst>
              <a:ext uri="{FF2B5EF4-FFF2-40B4-BE49-F238E27FC236}">
                <a16:creationId xmlns:a16="http://schemas.microsoft.com/office/drawing/2014/main" id="{2ECADFF9-E6D9-16F5-170D-41C8AD5B02F0}"/>
              </a:ext>
            </a:extLst>
          </p:cNvPr>
          <p:cNvPicPr>
            <a:picLocks noChangeAspect="1"/>
          </p:cNvPicPr>
          <p:nvPr/>
        </p:nvPicPr>
        <p:blipFill>
          <a:blip r:embed="rId3"/>
          <a:stretch>
            <a:fillRect/>
          </a:stretch>
        </p:blipFill>
        <p:spPr>
          <a:xfrm>
            <a:off x="743856" y="1378194"/>
            <a:ext cx="7391400" cy="3371867"/>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E917AEC5-B0C9-039C-18EE-23F499724CE1}"/>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15098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8CE6BBB5-33D6-8F96-14DE-92254B288747}"/>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D2560AF7-D605-E5C5-B278-12938C66B779}"/>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6BE492A-A1B2-33B6-7DB5-61E9B36D238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364F2328-A6D2-925D-BB4C-E07F694F0309}"/>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5:</a:t>
            </a:r>
          </a:p>
        </p:txBody>
      </p:sp>
      <p:pic>
        <p:nvPicPr>
          <p:cNvPr id="4" name="Picture 3">
            <a:extLst>
              <a:ext uri="{FF2B5EF4-FFF2-40B4-BE49-F238E27FC236}">
                <a16:creationId xmlns:a16="http://schemas.microsoft.com/office/drawing/2014/main" id="{3808E62E-D52A-EB72-13D0-936ECB7A68FE}"/>
              </a:ext>
            </a:extLst>
          </p:cNvPr>
          <p:cNvPicPr>
            <a:picLocks noChangeAspect="1"/>
          </p:cNvPicPr>
          <p:nvPr/>
        </p:nvPicPr>
        <p:blipFill>
          <a:blip r:embed="rId3"/>
          <a:srcRect r="35265"/>
          <a:stretch/>
        </p:blipFill>
        <p:spPr>
          <a:xfrm>
            <a:off x="144992" y="1421814"/>
            <a:ext cx="3605742" cy="3251785"/>
          </a:xfrm>
          <a:prstGeom prst="rect">
            <a:avLst/>
          </a:prstGeom>
        </p:spPr>
      </p:pic>
      <p:pic>
        <p:nvPicPr>
          <p:cNvPr id="7" name="Picture 6">
            <a:extLst>
              <a:ext uri="{FF2B5EF4-FFF2-40B4-BE49-F238E27FC236}">
                <a16:creationId xmlns:a16="http://schemas.microsoft.com/office/drawing/2014/main" id="{D7777E83-8E25-0439-6E8B-F240CB0DD29C}"/>
              </a:ext>
            </a:extLst>
          </p:cNvPr>
          <p:cNvPicPr>
            <a:picLocks noChangeAspect="1"/>
          </p:cNvPicPr>
          <p:nvPr/>
        </p:nvPicPr>
        <p:blipFill>
          <a:blip r:embed="rId4"/>
          <a:srcRect r="23279" b="8617"/>
          <a:stretch/>
        </p:blipFill>
        <p:spPr>
          <a:xfrm>
            <a:off x="4114952" y="1439551"/>
            <a:ext cx="4884056" cy="3115516"/>
          </a:xfrm>
          <a:prstGeom prst="rect">
            <a:avLst/>
          </a:prstGeom>
        </p:spPr>
      </p:pic>
      <p:pic>
        <p:nvPicPr>
          <p:cNvPr id="9" name="Picture 8">
            <a:extLst>
              <a:ext uri="{FF2B5EF4-FFF2-40B4-BE49-F238E27FC236}">
                <a16:creationId xmlns:a16="http://schemas.microsoft.com/office/drawing/2014/main" id="{CD313F66-CAE8-F4A6-E8F9-B265A723BB41}"/>
              </a:ext>
            </a:extLst>
          </p:cNvPr>
          <p:cNvPicPr>
            <a:picLocks noChangeAspect="1"/>
          </p:cNvPicPr>
          <p:nvPr/>
        </p:nvPicPr>
        <p:blipFill>
          <a:blip r:embed="rId5"/>
          <a:stretch>
            <a:fillRect/>
          </a:stretch>
        </p:blipFill>
        <p:spPr>
          <a:xfrm>
            <a:off x="1609725" y="4605923"/>
            <a:ext cx="5162550" cy="476250"/>
          </a:xfrm>
          <a:prstGeom prst="rect">
            <a:avLst/>
          </a:prstGeom>
        </p:spPr>
      </p:pic>
      <p:pic>
        <p:nvPicPr>
          <p:cNvPr id="11" name="Picture 10" descr="A yellow and blue snake logo&#10;&#10;Description automatically generated">
            <a:extLst>
              <a:ext uri="{FF2B5EF4-FFF2-40B4-BE49-F238E27FC236}">
                <a16:creationId xmlns:a16="http://schemas.microsoft.com/office/drawing/2014/main" id="{DF5AD731-0DC4-3D70-6B9C-7AC4C27A4A98}"/>
              </a:ext>
            </a:extLst>
          </p:cNvPr>
          <p:cNvPicPr>
            <a:picLocks noChangeAspect="1"/>
          </p:cNvPicPr>
          <p:nvPr/>
        </p:nvPicPr>
        <p:blipFill>
          <a:blip r:embed="rId6">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7252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46291556-10BE-89D1-C841-B30C81F65BE6}"/>
            </a:ext>
          </a:extLst>
        </p:cNvPr>
        <p:cNvGrpSpPr/>
        <p:nvPr/>
      </p:nvGrpSpPr>
      <p:grpSpPr>
        <a:xfrm>
          <a:off x="0" y="0"/>
          <a:ext cx="0" cy="0"/>
          <a:chOff x="0" y="0"/>
          <a:chExt cx="0" cy="0"/>
        </a:xfrm>
      </p:grpSpPr>
      <p:grpSp>
        <p:nvGrpSpPr>
          <p:cNvPr id="12" name="Google Shape;1293;p37">
            <a:extLst>
              <a:ext uri="{FF2B5EF4-FFF2-40B4-BE49-F238E27FC236}">
                <a16:creationId xmlns:a16="http://schemas.microsoft.com/office/drawing/2014/main" id="{317F0CE4-313F-8114-3DC2-6BDF0881B506}"/>
              </a:ext>
            </a:extLst>
          </p:cNvPr>
          <p:cNvGrpSpPr/>
          <p:nvPr/>
        </p:nvGrpSpPr>
        <p:grpSpPr>
          <a:xfrm>
            <a:off x="1083734" y="1439551"/>
            <a:ext cx="6634466" cy="3392262"/>
            <a:chOff x="3876246" y="1588526"/>
            <a:chExt cx="4245753" cy="2406973"/>
          </a:xfrm>
        </p:grpSpPr>
        <p:grpSp>
          <p:nvGrpSpPr>
            <p:cNvPr id="13" name="Google Shape;1294;p37">
              <a:extLst>
                <a:ext uri="{FF2B5EF4-FFF2-40B4-BE49-F238E27FC236}">
                  <a16:creationId xmlns:a16="http://schemas.microsoft.com/office/drawing/2014/main" id="{4A625489-572E-8E45-C65F-9828BD794A1C}"/>
                </a:ext>
              </a:extLst>
            </p:cNvPr>
            <p:cNvGrpSpPr/>
            <p:nvPr/>
          </p:nvGrpSpPr>
          <p:grpSpPr>
            <a:xfrm>
              <a:off x="4885950" y="2776703"/>
              <a:ext cx="640855" cy="1196108"/>
              <a:chOff x="1503900" y="2731328"/>
              <a:chExt cx="640855" cy="1196108"/>
            </a:xfrm>
          </p:grpSpPr>
          <p:sp>
            <p:nvSpPr>
              <p:cNvPr id="193" name="Google Shape;1295;p37">
                <a:extLst>
                  <a:ext uri="{FF2B5EF4-FFF2-40B4-BE49-F238E27FC236}">
                    <a16:creationId xmlns:a16="http://schemas.microsoft.com/office/drawing/2014/main" id="{C8B02E69-14A0-9411-6D60-33ECE59AAA72}"/>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96;p37">
                <a:extLst>
                  <a:ext uri="{FF2B5EF4-FFF2-40B4-BE49-F238E27FC236}">
                    <a16:creationId xmlns:a16="http://schemas.microsoft.com/office/drawing/2014/main" id="{4D76F9E5-9883-15FF-7B87-6E0A8447970B}"/>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97;p37">
                <a:extLst>
                  <a:ext uri="{FF2B5EF4-FFF2-40B4-BE49-F238E27FC236}">
                    <a16:creationId xmlns:a16="http://schemas.microsoft.com/office/drawing/2014/main" id="{2C6450F3-D29A-8BAD-03F8-D32CD7B50FA9}"/>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98;p37">
                <a:extLst>
                  <a:ext uri="{FF2B5EF4-FFF2-40B4-BE49-F238E27FC236}">
                    <a16:creationId xmlns:a16="http://schemas.microsoft.com/office/drawing/2014/main" id="{E28F395A-AC60-112F-4A21-E471BFA426B1}"/>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99;p37">
                <a:extLst>
                  <a:ext uri="{FF2B5EF4-FFF2-40B4-BE49-F238E27FC236}">
                    <a16:creationId xmlns:a16="http://schemas.microsoft.com/office/drawing/2014/main" id="{A38438E8-7A5E-8178-8124-A984B2A694D0}"/>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300;p37">
              <a:extLst>
                <a:ext uri="{FF2B5EF4-FFF2-40B4-BE49-F238E27FC236}">
                  <a16:creationId xmlns:a16="http://schemas.microsoft.com/office/drawing/2014/main" id="{D4AC6CD5-BD59-CF33-5DF6-CDF53428A805}"/>
                </a:ext>
              </a:extLst>
            </p:cNvPr>
            <p:cNvGrpSpPr/>
            <p:nvPr/>
          </p:nvGrpSpPr>
          <p:grpSpPr>
            <a:xfrm>
              <a:off x="5344469" y="2363313"/>
              <a:ext cx="862271" cy="1609364"/>
              <a:chOff x="1503900" y="2731328"/>
              <a:chExt cx="640855" cy="1196108"/>
            </a:xfrm>
          </p:grpSpPr>
          <p:sp>
            <p:nvSpPr>
              <p:cNvPr id="188" name="Google Shape;1301;p37">
                <a:extLst>
                  <a:ext uri="{FF2B5EF4-FFF2-40B4-BE49-F238E27FC236}">
                    <a16:creationId xmlns:a16="http://schemas.microsoft.com/office/drawing/2014/main" id="{7C9BAD73-8E62-9150-98D9-2C304653D299}"/>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02;p37">
                <a:extLst>
                  <a:ext uri="{FF2B5EF4-FFF2-40B4-BE49-F238E27FC236}">
                    <a16:creationId xmlns:a16="http://schemas.microsoft.com/office/drawing/2014/main" id="{34E574E8-5DB3-7250-4DAF-AE4E70E79CBA}"/>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03;p37">
                <a:extLst>
                  <a:ext uri="{FF2B5EF4-FFF2-40B4-BE49-F238E27FC236}">
                    <a16:creationId xmlns:a16="http://schemas.microsoft.com/office/drawing/2014/main" id="{7DB6472D-A06F-5D88-49B5-34CFD7CD245E}"/>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4;p37">
                <a:extLst>
                  <a:ext uri="{FF2B5EF4-FFF2-40B4-BE49-F238E27FC236}">
                    <a16:creationId xmlns:a16="http://schemas.microsoft.com/office/drawing/2014/main" id="{0C302FB0-85E6-0204-DB3A-F05AA160C6A6}"/>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05;p37">
                <a:extLst>
                  <a:ext uri="{FF2B5EF4-FFF2-40B4-BE49-F238E27FC236}">
                    <a16:creationId xmlns:a16="http://schemas.microsoft.com/office/drawing/2014/main" id="{69869B89-DF4E-64E6-F7D7-71D9C114CF84}"/>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06;p37">
              <a:extLst>
                <a:ext uri="{FF2B5EF4-FFF2-40B4-BE49-F238E27FC236}">
                  <a16:creationId xmlns:a16="http://schemas.microsoft.com/office/drawing/2014/main" id="{E338DD84-2DAF-8682-A876-349052DF4031}"/>
                </a:ext>
              </a:extLst>
            </p:cNvPr>
            <p:cNvGrpSpPr/>
            <p:nvPr/>
          </p:nvGrpSpPr>
          <p:grpSpPr>
            <a:xfrm>
              <a:off x="4372586" y="2985435"/>
              <a:ext cx="529090" cy="987387"/>
              <a:chOff x="1503900" y="2731328"/>
              <a:chExt cx="640855" cy="1196108"/>
            </a:xfrm>
          </p:grpSpPr>
          <p:sp>
            <p:nvSpPr>
              <p:cNvPr id="183" name="Google Shape;1307;p37">
                <a:extLst>
                  <a:ext uri="{FF2B5EF4-FFF2-40B4-BE49-F238E27FC236}">
                    <a16:creationId xmlns:a16="http://schemas.microsoft.com/office/drawing/2014/main" id="{A5CFD088-13F2-63FC-6B89-4CEEABB54169}"/>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08;p37">
                <a:extLst>
                  <a:ext uri="{FF2B5EF4-FFF2-40B4-BE49-F238E27FC236}">
                    <a16:creationId xmlns:a16="http://schemas.microsoft.com/office/drawing/2014/main" id="{3D99270C-1CF0-DDC5-C72C-54819AD4710F}"/>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09;p37">
                <a:extLst>
                  <a:ext uri="{FF2B5EF4-FFF2-40B4-BE49-F238E27FC236}">
                    <a16:creationId xmlns:a16="http://schemas.microsoft.com/office/drawing/2014/main" id="{0EF4D8F2-A23D-87FA-F007-BC70DE9E0792}"/>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10;p37">
                <a:extLst>
                  <a:ext uri="{FF2B5EF4-FFF2-40B4-BE49-F238E27FC236}">
                    <a16:creationId xmlns:a16="http://schemas.microsoft.com/office/drawing/2014/main" id="{B4DDCD3A-AB3F-40A0-A632-F123A54C15CB}"/>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11;p37">
                <a:extLst>
                  <a:ext uri="{FF2B5EF4-FFF2-40B4-BE49-F238E27FC236}">
                    <a16:creationId xmlns:a16="http://schemas.microsoft.com/office/drawing/2014/main" id="{71E73684-E74D-8BF7-AFA3-EE1C1DAD33D5}"/>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12;p37">
              <a:extLst>
                <a:ext uri="{FF2B5EF4-FFF2-40B4-BE49-F238E27FC236}">
                  <a16:creationId xmlns:a16="http://schemas.microsoft.com/office/drawing/2014/main" id="{6072905F-A945-A0B9-5045-C9317E34D969}"/>
                </a:ext>
              </a:extLst>
            </p:cNvPr>
            <p:cNvGrpSpPr/>
            <p:nvPr/>
          </p:nvGrpSpPr>
          <p:grpSpPr>
            <a:xfrm>
              <a:off x="3876246" y="3257380"/>
              <a:ext cx="383296" cy="715273"/>
              <a:chOff x="1503900" y="2731328"/>
              <a:chExt cx="640855" cy="1196108"/>
            </a:xfrm>
          </p:grpSpPr>
          <p:sp>
            <p:nvSpPr>
              <p:cNvPr id="178" name="Google Shape;1313;p37">
                <a:extLst>
                  <a:ext uri="{FF2B5EF4-FFF2-40B4-BE49-F238E27FC236}">
                    <a16:creationId xmlns:a16="http://schemas.microsoft.com/office/drawing/2014/main" id="{721EF0E4-0999-0A1F-C0B1-4D7F7646AAFE}"/>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14;p37">
                <a:extLst>
                  <a:ext uri="{FF2B5EF4-FFF2-40B4-BE49-F238E27FC236}">
                    <a16:creationId xmlns:a16="http://schemas.microsoft.com/office/drawing/2014/main" id="{02E60885-18D3-1BD5-0E52-C65E580E1970}"/>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15;p37">
                <a:extLst>
                  <a:ext uri="{FF2B5EF4-FFF2-40B4-BE49-F238E27FC236}">
                    <a16:creationId xmlns:a16="http://schemas.microsoft.com/office/drawing/2014/main" id="{0A510029-49AF-C5B9-029D-E37D442F1E52}"/>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16;p37">
                <a:extLst>
                  <a:ext uri="{FF2B5EF4-FFF2-40B4-BE49-F238E27FC236}">
                    <a16:creationId xmlns:a16="http://schemas.microsoft.com/office/drawing/2014/main" id="{62716B14-FCB1-6706-D956-C58994992028}"/>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17;p37">
                <a:extLst>
                  <a:ext uri="{FF2B5EF4-FFF2-40B4-BE49-F238E27FC236}">
                    <a16:creationId xmlns:a16="http://schemas.microsoft.com/office/drawing/2014/main" id="{6C198216-22AA-5EF6-B974-EEF49D4C7EC4}"/>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18;p37">
              <a:extLst>
                <a:ext uri="{FF2B5EF4-FFF2-40B4-BE49-F238E27FC236}">
                  <a16:creationId xmlns:a16="http://schemas.microsoft.com/office/drawing/2014/main" id="{1832C847-C402-7771-DF66-E95E09F0B82A}"/>
                </a:ext>
              </a:extLst>
            </p:cNvPr>
            <p:cNvGrpSpPr/>
            <p:nvPr/>
          </p:nvGrpSpPr>
          <p:grpSpPr>
            <a:xfrm>
              <a:off x="5847423" y="2116018"/>
              <a:ext cx="994800" cy="1856719"/>
              <a:chOff x="1503900" y="2731328"/>
              <a:chExt cx="640855" cy="1196108"/>
            </a:xfrm>
          </p:grpSpPr>
          <p:sp>
            <p:nvSpPr>
              <p:cNvPr id="173" name="Google Shape;1319;p37">
                <a:extLst>
                  <a:ext uri="{FF2B5EF4-FFF2-40B4-BE49-F238E27FC236}">
                    <a16:creationId xmlns:a16="http://schemas.microsoft.com/office/drawing/2014/main" id="{077D6EE7-9F92-2674-0D4B-07421CE93F5B}"/>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20;p37">
                <a:extLst>
                  <a:ext uri="{FF2B5EF4-FFF2-40B4-BE49-F238E27FC236}">
                    <a16:creationId xmlns:a16="http://schemas.microsoft.com/office/drawing/2014/main" id="{7F73A355-CFA4-72E6-C150-AAC19780D806}"/>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21;p37">
                <a:extLst>
                  <a:ext uri="{FF2B5EF4-FFF2-40B4-BE49-F238E27FC236}">
                    <a16:creationId xmlns:a16="http://schemas.microsoft.com/office/drawing/2014/main" id="{DCAFE529-6FB8-6F37-9192-6C835A33FBA4}"/>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22;p37">
                <a:extLst>
                  <a:ext uri="{FF2B5EF4-FFF2-40B4-BE49-F238E27FC236}">
                    <a16:creationId xmlns:a16="http://schemas.microsoft.com/office/drawing/2014/main" id="{06363CFF-6933-E771-52B7-A8BE62E79C98}"/>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23;p37">
                <a:extLst>
                  <a:ext uri="{FF2B5EF4-FFF2-40B4-BE49-F238E27FC236}">
                    <a16:creationId xmlns:a16="http://schemas.microsoft.com/office/drawing/2014/main" id="{5952917B-615B-8CC4-C08C-16205E7FF666}"/>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24;p37">
              <a:extLst>
                <a:ext uri="{FF2B5EF4-FFF2-40B4-BE49-F238E27FC236}">
                  <a16:creationId xmlns:a16="http://schemas.microsoft.com/office/drawing/2014/main" id="{A7A094E3-2C99-CAF7-0D15-F828A2A28CC3}"/>
                </a:ext>
              </a:extLst>
            </p:cNvPr>
            <p:cNvGrpSpPr/>
            <p:nvPr/>
          </p:nvGrpSpPr>
          <p:grpSpPr>
            <a:xfrm>
              <a:off x="6331658" y="1760665"/>
              <a:ext cx="1185198" cy="2212083"/>
              <a:chOff x="1503900" y="2731328"/>
              <a:chExt cx="640855" cy="1196108"/>
            </a:xfrm>
          </p:grpSpPr>
          <p:sp>
            <p:nvSpPr>
              <p:cNvPr id="168" name="Google Shape;1325;p37">
                <a:extLst>
                  <a:ext uri="{FF2B5EF4-FFF2-40B4-BE49-F238E27FC236}">
                    <a16:creationId xmlns:a16="http://schemas.microsoft.com/office/drawing/2014/main" id="{2D4A2E53-13F1-820C-B2EE-EF3407979897}"/>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26;p37">
                <a:extLst>
                  <a:ext uri="{FF2B5EF4-FFF2-40B4-BE49-F238E27FC236}">
                    <a16:creationId xmlns:a16="http://schemas.microsoft.com/office/drawing/2014/main" id="{5D569DEB-0B60-9CFA-4ECA-E5B39382DA4D}"/>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27;p37">
                <a:extLst>
                  <a:ext uri="{FF2B5EF4-FFF2-40B4-BE49-F238E27FC236}">
                    <a16:creationId xmlns:a16="http://schemas.microsoft.com/office/drawing/2014/main" id="{C8B08BE4-7A27-7716-4F90-AD872E40C33B}"/>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28;p37">
                <a:extLst>
                  <a:ext uri="{FF2B5EF4-FFF2-40B4-BE49-F238E27FC236}">
                    <a16:creationId xmlns:a16="http://schemas.microsoft.com/office/drawing/2014/main" id="{E1F4946C-9C90-E2F9-13A9-18F1EEB05E63}"/>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29;p37">
                <a:extLst>
                  <a:ext uri="{FF2B5EF4-FFF2-40B4-BE49-F238E27FC236}">
                    <a16:creationId xmlns:a16="http://schemas.microsoft.com/office/drawing/2014/main" id="{44CFE986-184C-C7ED-6670-B8AEC21A1795}"/>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330;p37">
              <a:extLst>
                <a:ext uri="{FF2B5EF4-FFF2-40B4-BE49-F238E27FC236}">
                  <a16:creationId xmlns:a16="http://schemas.microsoft.com/office/drawing/2014/main" id="{181D448A-472B-66B8-F821-5E039250CB87}"/>
                </a:ext>
              </a:extLst>
            </p:cNvPr>
            <p:cNvGrpSpPr/>
            <p:nvPr/>
          </p:nvGrpSpPr>
          <p:grpSpPr>
            <a:xfrm>
              <a:off x="6844582" y="1588526"/>
              <a:ext cx="1277417" cy="2384322"/>
              <a:chOff x="1503900" y="2731328"/>
              <a:chExt cx="640855" cy="1196108"/>
            </a:xfrm>
          </p:grpSpPr>
          <p:sp>
            <p:nvSpPr>
              <p:cNvPr id="163" name="Google Shape;1331;p37">
                <a:extLst>
                  <a:ext uri="{FF2B5EF4-FFF2-40B4-BE49-F238E27FC236}">
                    <a16:creationId xmlns:a16="http://schemas.microsoft.com/office/drawing/2014/main" id="{B8951817-505F-0A68-D19C-242C6B7FFDBE}"/>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32;p37">
                <a:extLst>
                  <a:ext uri="{FF2B5EF4-FFF2-40B4-BE49-F238E27FC236}">
                    <a16:creationId xmlns:a16="http://schemas.microsoft.com/office/drawing/2014/main" id="{68E80DD8-CBBC-7579-4067-C60ECA6797E3}"/>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33;p37">
                <a:extLst>
                  <a:ext uri="{FF2B5EF4-FFF2-40B4-BE49-F238E27FC236}">
                    <a16:creationId xmlns:a16="http://schemas.microsoft.com/office/drawing/2014/main" id="{7008ED4E-E50C-B6A0-DF2E-44B4BB1A6695}"/>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34;p37">
                <a:extLst>
                  <a:ext uri="{FF2B5EF4-FFF2-40B4-BE49-F238E27FC236}">
                    <a16:creationId xmlns:a16="http://schemas.microsoft.com/office/drawing/2014/main" id="{E49EA716-542A-0EE8-64F7-16EF9E1649EF}"/>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35;p37">
                <a:extLst>
                  <a:ext uri="{FF2B5EF4-FFF2-40B4-BE49-F238E27FC236}">
                    <a16:creationId xmlns:a16="http://schemas.microsoft.com/office/drawing/2014/main" id="{B62DE5E3-FFBF-946C-D074-3251F7B90286}"/>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336;p37">
              <a:extLst>
                <a:ext uri="{FF2B5EF4-FFF2-40B4-BE49-F238E27FC236}">
                  <a16:creationId xmlns:a16="http://schemas.microsoft.com/office/drawing/2014/main" id="{3F8EB5B8-F1AE-32C4-A614-DDA877DE9DFE}"/>
                </a:ext>
              </a:extLst>
            </p:cNvPr>
            <p:cNvGrpSpPr/>
            <p:nvPr/>
          </p:nvGrpSpPr>
          <p:grpSpPr>
            <a:xfrm>
              <a:off x="6539353" y="3715084"/>
              <a:ext cx="671766" cy="280415"/>
              <a:chOff x="1789625" y="3982976"/>
              <a:chExt cx="1347305" cy="562405"/>
            </a:xfrm>
          </p:grpSpPr>
          <p:sp>
            <p:nvSpPr>
              <p:cNvPr id="151" name="Google Shape;1337;p37">
                <a:extLst>
                  <a:ext uri="{FF2B5EF4-FFF2-40B4-BE49-F238E27FC236}">
                    <a16:creationId xmlns:a16="http://schemas.microsoft.com/office/drawing/2014/main" id="{7C7192B9-41FB-3850-8174-3B0E539A1CB8}"/>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38;p37">
                <a:extLst>
                  <a:ext uri="{FF2B5EF4-FFF2-40B4-BE49-F238E27FC236}">
                    <a16:creationId xmlns:a16="http://schemas.microsoft.com/office/drawing/2014/main" id="{34F7C99C-D52B-3DDA-A3A8-7897F97F321F}"/>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39;p37">
                <a:extLst>
                  <a:ext uri="{FF2B5EF4-FFF2-40B4-BE49-F238E27FC236}">
                    <a16:creationId xmlns:a16="http://schemas.microsoft.com/office/drawing/2014/main" id="{D61C8981-51EC-8DB9-362D-3EA050EB9FE0}"/>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40;p37">
                <a:extLst>
                  <a:ext uri="{FF2B5EF4-FFF2-40B4-BE49-F238E27FC236}">
                    <a16:creationId xmlns:a16="http://schemas.microsoft.com/office/drawing/2014/main" id="{D28BDBEE-57A5-5546-786F-C48BBF344BAE}"/>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41;p37">
                <a:extLst>
                  <a:ext uri="{FF2B5EF4-FFF2-40B4-BE49-F238E27FC236}">
                    <a16:creationId xmlns:a16="http://schemas.microsoft.com/office/drawing/2014/main" id="{BB6C8BAB-D65D-EEF9-3755-473DD341BAD0}"/>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42;p37">
                <a:extLst>
                  <a:ext uri="{FF2B5EF4-FFF2-40B4-BE49-F238E27FC236}">
                    <a16:creationId xmlns:a16="http://schemas.microsoft.com/office/drawing/2014/main" id="{CC32ADC4-C4A6-9F19-6975-02B715FA25E4}"/>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43;p37">
                <a:extLst>
                  <a:ext uri="{FF2B5EF4-FFF2-40B4-BE49-F238E27FC236}">
                    <a16:creationId xmlns:a16="http://schemas.microsoft.com/office/drawing/2014/main" id="{2C786D4E-F950-3272-8DD2-9A3B631F24AE}"/>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44;p37">
                <a:extLst>
                  <a:ext uri="{FF2B5EF4-FFF2-40B4-BE49-F238E27FC236}">
                    <a16:creationId xmlns:a16="http://schemas.microsoft.com/office/drawing/2014/main" id="{D0BDC1BF-E88E-6CBF-3851-9F1D0BC1E6CC}"/>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45;p37">
                <a:extLst>
                  <a:ext uri="{FF2B5EF4-FFF2-40B4-BE49-F238E27FC236}">
                    <a16:creationId xmlns:a16="http://schemas.microsoft.com/office/drawing/2014/main" id="{A32031C5-46CE-AE8F-293F-2ABBC9884F90}"/>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46;p37">
                <a:extLst>
                  <a:ext uri="{FF2B5EF4-FFF2-40B4-BE49-F238E27FC236}">
                    <a16:creationId xmlns:a16="http://schemas.microsoft.com/office/drawing/2014/main" id="{33180547-418F-9599-6250-C3D2378EDBF3}"/>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47;p37">
                <a:extLst>
                  <a:ext uri="{FF2B5EF4-FFF2-40B4-BE49-F238E27FC236}">
                    <a16:creationId xmlns:a16="http://schemas.microsoft.com/office/drawing/2014/main" id="{20162D9E-89C3-A5E0-8757-053C0DD120F7}"/>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48;p37">
                <a:extLst>
                  <a:ext uri="{FF2B5EF4-FFF2-40B4-BE49-F238E27FC236}">
                    <a16:creationId xmlns:a16="http://schemas.microsoft.com/office/drawing/2014/main" id="{1F1A13A1-CFA5-9097-0B43-A9CBB9FF9650}"/>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349;p37">
              <a:extLst>
                <a:ext uri="{FF2B5EF4-FFF2-40B4-BE49-F238E27FC236}">
                  <a16:creationId xmlns:a16="http://schemas.microsoft.com/office/drawing/2014/main" id="{7028653A-119D-2105-0A61-1DA77365C088}"/>
                </a:ext>
              </a:extLst>
            </p:cNvPr>
            <p:cNvGrpSpPr/>
            <p:nvPr/>
          </p:nvGrpSpPr>
          <p:grpSpPr>
            <a:xfrm>
              <a:off x="5236850" y="3715084"/>
              <a:ext cx="671766" cy="280415"/>
              <a:chOff x="1789625" y="3982976"/>
              <a:chExt cx="1347305" cy="562405"/>
            </a:xfrm>
          </p:grpSpPr>
          <p:sp>
            <p:nvSpPr>
              <p:cNvPr id="139" name="Google Shape;1350;p37">
                <a:extLst>
                  <a:ext uri="{FF2B5EF4-FFF2-40B4-BE49-F238E27FC236}">
                    <a16:creationId xmlns:a16="http://schemas.microsoft.com/office/drawing/2014/main" id="{6115C134-693A-66FB-0F1E-B6700FB8690C}"/>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51;p37">
                <a:extLst>
                  <a:ext uri="{FF2B5EF4-FFF2-40B4-BE49-F238E27FC236}">
                    <a16:creationId xmlns:a16="http://schemas.microsoft.com/office/drawing/2014/main" id="{0EE06BFD-ED61-ACF3-E864-BEF3814C6657}"/>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52;p37">
                <a:extLst>
                  <a:ext uri="{FF2B5EF4-FFF2-40B4-BE49-F238E27FC236}">
                    <a16:creationId xmlns:a16="http://schemas.microsoft.com/office/drawing/2014/main" id="{62FDC0EC-A95D-D489-940A-E3ADE7BC73B7}"/>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53;p37">
                <a:extLst>
                  <a:ext uri="{FF2B5EF4-FFF2-40B4-BE49-F238E27FC236}">
                    <a16:creationId xmlns:a16="http://schemas.microsoft.com/office/drawing/2014/main" id="{EE10A9AF-0C31-00FF-74AC-9A28A8876236}"/>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54;p37">
                <a:extLst>
                  <a:ext uri="{FF2B5EF4-FFF2-40B4-BE49-F238E27FC236}">
                    <a16:creationId xmlns:a16="http://schemas.microsoft.com/office/drawing/2014/main" id="{35195344-1724-9566-BD84-C285C15175E5}"/>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55;p37">
                <a:extLst>
                  <a:ext uri="{FF2B5EF4-FFF2-40B4-BE49-F238E27FC236}">
                    <a16:creationId xmlns:a16="http://schemas.microsoft.com/office/drawing/2014/main" id="{D63F93BF-9DC3-6F45-F231-3966CE59EDC9}"/>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56;p37">
                <a:extLst>
                  <a:ext uri="{FF2B5EF4-FFF2-40B4-BE49-F238E27FC236}">
                    <a16:creationId xmlns:a16="http://schemas.microsoft.com/office/drawing/2014/main" id="{F083E1A6-E17D-A787-FA0D-E0366ED58D6F}"/>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57;p37">
                <a:extLst>
                  <a:ext uri="{FF2B5EF4-FFF2-40B4-BE49-F238E27FC236}">
                    <a16:creationId xmlns:a16="http://schemas.microsoft.com/office/drawing/2014/main" id="{EDDC7628-C6CD-FC6E-08BF-6D7E3987EA96}"/>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58;p37">
                <a:extLst>
                  <a:ext uri="{FF2B5EF4-FFF2-40B4-BE49-F238E27FC236}">
                    <a16:creationId xmlns:a16="http://schemas.microsoft.com/office/drawing/2014/main" id="{753A18FB-07EA-A57A-6BEC-4F5F7194215C}"/>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59;p37">
                <a:extLst>
                  <a:ext uri="{FF2B5EF4-FFF2-40B4-BE49-F238E27FC236}">
                    <a16:creationId xmlns:a16="http://schemas.microsoft.com/office/drawing/2014/main" id="{98316AC8-37B4-0E20-3195-8EE488105C60}"/>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60;p37">
                <a:extLst>
                  <a:ext uri="{FF2B5EF4-FFF2-40B4-BE49-F238E27FC236}">
                    <a16:creationId xmlns:a16="http://schemas.microsoft.com/office/drawing/2014/main" id="{BB2B7017-507C-0B84-41A7-EEC58BD52319}"/>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61;p37">
                <a:extLst>
                  <a:ext uri="{FF2B5EF4-FFF2-40B4-BE49-F238E27FC236}">
                    <a16:creationId xmlns:a16="http://schemas.microsoft.com/office/drawing/2014/main" id="{AA3ECA85-33AE-AC1A-FF15-47C88CCB31B3}"/>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62;p37">
              <a:extLst>
                <a:ext uri="{FF2B5EF4-FFF2-40B4-BE49-F238E27FC236}">
                  <a16:creationId xmlns:a16="http://schemas.microsoft.com/office/drawing/2014/main" id="{BE98EA73-7760-26AE-BBE2-7BC22E3F614C}"/>
                </a:ext>
              </a:extLst>
            </p:cNvPr>
            <p:cNvGrpSpPr/>
            <p:nvPr/>
          </p:nvGrpSpPr>
          <p:grpSpPr>
            <a:xfrm>
              <a:off x="3937158" y="3715084"/>
              <a:ext cx="671766" cy="280415"/>
              <a:chOff x="1789625" y="3982976"/>
              <a:chExt cx="1347305" cy="562405"/>
            </a:xfrm>
          </p:grpSpPr>
          <p:sp>
            <p:nvSpPr>
              <p:cNvPr id="62" name="Google Shape;1363;p37">
                <a:extLst>
                  <a:ext uri="{FF2B5EF4-FFF2-40B4-BE49-F238E27FC236}">
                    <a16:creationId xmlns:a16="http://schemas.microsoft.com/office/drawing/2014/main" id="{6614E4E6-5F4B-7815-23EC-764011BE7C53}"/>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37">
                <a:extLst>
                  <a:ext uri="{FF2B5EF4-FFF2-40B4-BE49-F238E27FC236}">
                    <a16:creationId xmlns:a16="http://schemas.microsoft.com/office/drawing/2014/main" id="{AA89D15D-FB19-E911-8C09-619D46200FFB}"/>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65;p37">
                <a:extLst>
                  <a:ext uri="{FF2B5EF4-FFF2-40B4-BE49-F238E27FC236}">
                    <a16:creationId xmlns:a16="http://schemas.microsoft.com/office/drawing/2014/main" id="{5AF4EF33-1F24-61DE-06FF-0A8F4B1C9EFD}"/>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66;p37">
                <a:extLst>
                  <a:ext uri="{FF2B5EF4-FFF2-40B4-BE49-F238E27FC236}">
                    <a16:creationId xmlns:a16="http://schemas.microsoft.com/office/drawing/2014/main" id="{F9E51CAF-4AC1-A90D-5E14-45E3262BED44}"/>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67;p37">
                <a:extLst>
                  <a:ext uri="{FF2B5EF4-FFF2-40B4-BE49-F238E27FC236}">
                    <a16:creationId xmlns:a16="http://schemas.microsoft.com/office/drawing/2014/main" id="{04A73939-1782-CDE3-D2EA-F8333AA98582}"/>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68;p37">
                <a:extLst>
                  <a:ext uri="{FF2B5EF4-FFF2-40B4-BE49-F238E27FC236}">
                    <a16:creationId xmlns:a16="http://schemas.microsoft.com/office/drawing/2014/main" id="{54C307FE-D6C4-62E6-CCB7-EB70B0AF964C}"/>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69;p37">
                <a:extLst>
                  <a:ext uri="{FF2B5EF4-FFF2-40B4-BE49-F238E27FC236}">
                    <a16:creationId xmlns:a16="http://schemas.microsoft.com/office/drawing/2014/main" id="{6C38297C-4952-7DA1-CA34-54A84B24E4EC}"/>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70;p37">
                <a:extLst>
                  <a:ext uri="{FF2B5EF4-FFF2-40B4-BE49-F238E27FC236}">
                    <a16:creationId xmlns:a16="http://schemas.microsoft.com/office/drawing/2014/main" id="{33E08E24-678C-B17D-6253-FCF2C1D34532}"/>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71;p37">
                <a:extLst>
                  <a:ext uri="{FF2B5EF4-FFF2-40B4-BE49-F238E27FC236}">
                    <a16:creationId xmlns:a16="http://schemas.microsoft.com/office/drawing/2014/main" id="{E598B7E1-BCCF-F108-2317-5243DD7DD610}"/>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72;p37">
                <a:extLst>
                  <a:ext uri="{FF2B5EF4-FFF2-40B4-BE49-F238E27FC236}">
                    <a16:creationId xmlns:a16="http://schemas.microsoft.com/office/drawing/2014/main" id="{E6148CE8-D363-EBB2-72D2-E5B94A2D90FD}"/>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3;p37">
                <a:extLst>
                  <a:ext uri="{FF2B5EF4-FFF2-40B4-BE49-F238E27FC236}">
                    <a16:creationId xmlns:a16="http://schemas.microsoft.com/office/drawing/2014/main" id="{A1FA1CA4-58D1-9AD8-B18A-8C8CCAD0A27D}"/>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74;p37">
                <a:extLst>
                  <a:ext uri="{FF2B5EF4-FFF2-40B4-BE49-F238E27FC236}">
                    <a16:creationId xmlns:a16="http://schemas.microsoft.com/office/drawing/2014/main" id="{EDF71EA1-0689-0253-3875-777D2713B0E0}"/>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375;p37">
              <a:extLst>
                <a:ext uri="{FF2B5EF4-FFF2-40B4-BE49-F238E27FC236}">
                  <a16:creationId xmlns:a16="http://schemas.microsoft.com/office/drawing/2014/main" id="{7716F0AB-EEC3-91D4-2E26-4A8828863B25}"/>
                </a:ext>
              </a:extLst>
            </p:cNvPr>
            <p:cNvGrpSpPr/>
            <p:nvPr/>
          </p:nvGrpSpPr>
          <p:grpSpPr>
            <a:xfrm flipH="1">
              <a:off x="4587180" y="3715084"/>
              <a:ext cx="671766" cy="280415"/>
              <a:chOff x="1789625" y="3982976"/>
              <a:chExt cx="1347305" cy="562405"/>
            </a:xfrm>
          </p:grpSpPr>
          <p:sp>
            <p:nvSpPr>
              <p:cNvPr id="50" name="Google Shape;1376;p37">
                <a:extLst>
                  <a:ext uri="{FF2B5EF4-FFF2-40B4-BE49-F238E27FC236}">
                    <a16:creationId xmlns:a16="http://schemas.microsoft.com/office/drawing/2014/main" id="{9CA826E3-F2B2-375F-8450-21C1198B4B82}"/>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7;p37">
                <a:extLst>
                  <a:ext uri="{FF2B5EF4-FFF2-40B4-BE49-F238E27FC236}">
                    <a16:creationId xmlns:a16="http://schemas.microsoft.com/office/drawing/2014/main" id="{A3F4A736-896E-5EDA-8252-8012D96D9E44}"/>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8;p37">
                <a:extLst>
                  <a:ext uri="{FF2B5EF4-FFF2-40B4-BE49-F238E27FC236}">
                    <a16:creationId xmlns:a16="http://schemas.microsoft.com/office/drawing/2014/main" id="{734ECD73-769E-5E5F-7F02-A04E6EFD83B9}"/>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9;p37">
                <a:extLst>
                  <a:ext uri="{FF2B5EF4-FFF2-40B4-BE49-F238E27FC236}">
                    <a16:creationId xmlns:a16="http://schemas.microsoft.com/office/drawing/2014/main" id="{0F2FA6A6-5E92-077D-C59B-787FEAE623D7}"/>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0;p37">
                <a:extLst>
                  <a:ext uri="{FF2B5EF4-FFF2-40B4-BE49-F238E27FC236}">
                    <a16:creationId xmlns:a16="http://schemas.microsoft.com/office/drawing/2014/main" id="{E74D5DD7-7511-B831-5395-08B5D95E19BD}"/>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1;p37">
                <a:extLst>
                  <a:ext uri="{FF2B5EF4-FFF2-40B4-BE49-F238E27FC236}">
                    <a16:creationId xmlns:a16="http://schemas.microsoft.com/office/drawing/2014/main" id="{5217E6A2-A73D-A13D-BB34-E1E8B117BBCC}"/>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2;p37">
                <a:extLst>
                  <a:ext uri="{FF2B5EF4-FFF2-40B4-BE49-F238E27FC236}">
                    <a16:creationId xmlns:a16="http://schemas.microsoft.com/office/drawing/2014/main" id="{C9291CCF-9ABC-058B-C14C-B5BC82473FAE}"/>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3;p37">
                <a:extLst>
                  <a:ext uri="{FF2B5EF4-FFF2-40B4-BE49-F238E27FC236}">
                    <a16:creationId xmlns:a16="http://schemas.microsoft.com/office/drawing/2014/main" id="{7499B2FF-D426-43F2-2399-417024442B5E}"/>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4;p37">
                <a:extLst>
                  <a:ext uri="{FF2B5EF4-FFF2-40B4-BE49-F238E27FC236}">
                    <a16:creationId xmlns:a16="http://schemas.microsoft.com/office/drawing/2014/main" id="{5A866A0F-3AD9-78B0-E51D-63D4C5F2082A}"/>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5;p37">
                <a:extLst>
                  <a:ext uri="{FF2B5EF4-FFF2-40B4-BE49-F238E27FC236}">
                    <a16:creationId xmlns:a16="http://schemas.microsoft.com/office/drawing/2014/main" id="{031CE500-FA54-BB57-29BB-5B0E4FD29077}"/>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6;p37">
                <a:extLst>
                  <a:ext uri="{FF2B5EF4-FFF2-40B4-BE49-F238E27FC236}">
                    <a16:creationId xmlns:a16="http://schemas.microsoft.com/office/drawing/2014/main" id="{B2C92F08-C4AD-7360-1E81-AC90583B8566}"/>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7;p37">
                <a:extLst>
                  <a:ext uri="{FF2B5EF4-FFF2-40B4-BE49-F238E27FC236}">
                    <a16:creationId xmlns:a16="http://schemas.microsoft.com/office/drawing/2014/main" id="{777D0857-1EFF-BDAE-7DE4-E2BD5133E54B}"/>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88;p37">
              <a:extLst>
                <a:ext uri="{FF2B5EF4-FFF2-40B4-BE49-F238E27FC236}">
                  <a16:creationId xmlns:a16="http://schemas.microsoft.com/office/drawing/2014/main" id="{323DE270-CD90-F37B-45FF-1B986AB596BB}"/>
                </a:ext>
              </a:extLst>
            </p:cNvPr>
            <p:cNvGrpSpPr/>
            <p:nvPr/>
          </p:nvGrpSpPr>
          <p:grpSpPr>
            <a:xfrm flipH="1">
              <a:off x="5886316" y="3715084"/>
              <a:ext cx="671766" cy="280415"/>
              <a:chOff x="1789625" y="3982976"/>
              <a:chExt cx="1347305" cy="562405"/>
            </a:xfrm>
          </p:grpSpPr>
          <p:sp>
            <p:nvSpPr>
              <p:cNvPr id="38" name="Google Shape;1389;p37">
                <a:extLst>
                  <a:ext uri="{FF2B5EF4-FFF2-40B4-BE49-F238E27FC236}">
                    <a16:creationId xmlns:a16="http://schemas.microsoft.com/office/drawing/2014/main" id="{59104DA5-44D2-BF79-A162-9FF50E1372A2}"/>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0;p37">
                <a:extLst>
                  <a:ext uri="{FF2B5EF4-FFF2-40B4-BE49-F238E27FC236}">
                    <a16:creationId xmlns:a16="http://schemas.microsoft.com/office/drawing/2014/main" id="{FDB46936-F28F-5BD5-8EB4-6BCA22E8BBD5}"/>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1;p37">
                <a:extLst>
                  <a:ext uri="{FF2B5EF4-FFF2-40B4-BE49-F238E27FC236}">
                    <a16:creationId xmlns:a16="http://schemas.microsoft.com/office/drawing/2014/main" id="{78A28A47-30A8-9418-13EF-44CE92E981F0}"/>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2;p37">
                <a:extLst>
                  <a:ext uri="{FF2B5EF4-FFF2-40B4-BE49-F238E27FC236}">
                    <a16:creationId xmlns:a16="http://schemas.microsoft.com/office/drawing/2014/main" id="{06A4EB9D-A3A1-77CC-32EA-B47849FD6847}"/>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3;p37">
                <a:extLst>
                  <a:ext uri="{FF2B5EF4-FFF2-40B4-BE49-F238E27FC236}">
                    <a16:creationId xmlns:a16="http://schemas.microsoft.com/office/drawing/2014/main" id="{7873329B-2717-A965-EBCF-B780D444F2E3}"/>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4;p37">
                <a:extLst>
                  <a:ext uri="{FF2B5EF4-FFF2-40B4-BE49-F238E27FC236}">
                    <a16:creationId xmlns:a16="http://schemas.microsoft.com/office/drawing/2014/main" id="{7BBD6816-A373-53D9-939C-6864931028D3}"/>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5;p37">
                <a:extLst>
                  <a:ext uri="{FF2B5EF4-FFF2-40B4-BE49-F238E27FC236}">
                    <a16:creationId xmlns:a16="http://schemas.microsoft.com/office/drawing/2014/main" id="{9B6482BB-45ED-E2B0-5226-31F13D298938}"/>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96;p37">
                <a:extLst>
                  <a:ext uri="{FF2B5EF4-FFF2-40B4-BE49-F238E27FC236}">
                    <a16:creationId xmlns:a16="http://schemas.microsoft.com/office/drawing/2014/main" id="{73E345F4-4571-FCF3-6FF5-EFD386702D35}"/>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97;p37">
                <a:extLst>
                  <a:ext uri="{FF2B5EF4-FFF2-40B4-BE49-F238E27FC236}">
                    <a16:creationId xmlns:a16="http://schemas.microsoft.com/office/drawing/2014/main" id="{E229DB3E-EDC1-BF47-C9E0-3B37DA9A1D3A}"/>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8;p37">
                <a:extLst>
                  <a:ext uri="{FF2B5EF4-FFF2-40B4-BE49-F238E27FC236}">
                    <a16:creationId xmlns:a16="http://schemas.microsoft.com/office/drawing/2014/main" id="{B28F0A35-B0E7-7109-179D-D2E84F6B9DAC}"/>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99;p37">
                <a:extLst>
                  <a:ext uri="{FF2B5EF4-FFF2-40B4-BE49-F238E27FC236}">
                    <a16:creationId xmlns:a16="http://schemas.microsoft.com/office/drawing/2014/main" id="{355DEE4C-9466-43F0-CE2F-2E62100F0B78}"/>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0;p37">
                <a:extLst>
                  <a:ext uri="{FF2B5EF4-FFF2-40B4-BE49-F238E27FC236}">
                    <a16:creationId xmlns:a16="http://schemas.microsoft.com/office/drawing/2014/main" id="{65052DB5-FC84-1438-E3F3-52AAB9BE4BD4}"/>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401;p37">
              <a:extLst>
                <a:ext uri="{FF2B5EF4-FFF2-40B4-BE49-F238E27FC236}">
                  <a16:creationId xmlns:a16="http://schemas.microsoft.com/office/drawing/2014/main" id="{EFDC44C2-53C8-DD96-4211-CA669AC96DCB}"/>
                </a:ext>
              </a:extLst>
            </p:cNvPr>
            <p:cNvGrpSpPr/>
            <p:nvPr/>
          </p:nvGrpSpPr>
          <p:grpSpPr>
            <a:xfrm flipH="1">
              <a:off x="7185432" y="3715084"/>
              <a:ext cx="671766" cy="280415"/>
              <a:chOff x="1789625" y="3982976"/>
              <a:chExt cx="1347305" cy="562405"/>
            </a:xfrm>
          </p:grpSpPr>
          <p:sp>
            <p:nvSpPr>
              <p:cNvPr id="26" name="Google Shape;1402;p37">
                <a:extLst>
                  <a:ext uri="{FF2B5EF4-FFF2-40B4-BE49-F238E27FC236}">
                    <a16:creationId xmlns:a16="http://schemas.microsoft.com/office/drawing/2014/main" id="{BFEB8C09-0C8A-7192-D814-9B598C5A6899}"/>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03;p37">
                <a:extLst>
                  <a:ext uri="{FF2B5EF4-FFF2-40B4-BE49-F238E27FC236}">
                    <a16:creationId xmlns:a16="http://schemas.microsoft.com/office/drawing/2014/main" id="{E8D41DAB-8948-1B5F-1AFA-CA92F16AD411}"/>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4;p37">
                <a:extLst>
                  <a:ext uri="{FF2B5EF4-FFF2-40B4-BE49-F238E27FC236}">
                    <a16:creationId xmlns:a16="http://schemas.microsoft.com/office/drawing/2014/main" id="{0804DA02-417B-E064-A7FD-C93AC458713B}"/>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5;p37">
                <a:extLst>
                  <a:ext uri="{FF2B5EF4-FFF2-40B4-BE49-F238E27FC236}">
                    <a16:creationId xmlns:a16="http://schemas.microsoft.com/office/drawing/2014/main" id="{F45CF45C-1AFF-0B21-EDEA-EF5812B40135}"/>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6;p37">
                <a:extLst>
                  <a:ext uri="{FF2B5EF4-FFF2-40B4-BE49-F238E27FC236}">
                    <a16:creationId xmlns:a16="http://schemas.microsoft.com/office/drawing/2014/main" id="{CB850F0B-C406-4C53-7E7E-3116AA8F51AF}"/>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7;p37">
                <a:extLst>
                  <a:ext uri="{FF2B5EF4-FFF2-40B4-BE49-F238E27FC236}">
                    <a16:creationId xmlns:a16="http://schemas.microsoft.com/office/drawing/2014/main" id="{6EE6EFA3-2DB1-FE38-197F-879D8B1E2FBF}"/>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8;p37">
                <a:extLst>
                  <a:ext uri="{FF2B5EF4-FFF2-40B4-BE49-F238E27FC236}">
                    <a16:creationId xmlns:a16="http://schemas.microsoft.com/office/drawing/2014/main" id="{94679ADA-4270-7FEF-C0CB-61FB8D8EFD76}"/>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9;p37">
                <a:extLst>
                  <a:ext uri="{FF2B5EF4-FFF2-40B4-BE49-F238E27FC236}">
                    <a16:creationId xmlns:a16="http://schemas.microsoft.com/office/drawing/2014/main" id="{FE34480F-6962-7461-C76A-D28CF16FDB3A}"/>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10;p37">
                <a:extLst>
                  <a:ext uri="{FF2B5EF4-FFF2-40B4-BE49-F238E27FC236}">
                    <a16:creationId xmlns:a16="http://schemas.microsoft.com/office/drawing/2014/main" id="{DA0702D3-FD68-91E5-D634-7DE9E5B465B7}"/>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11;p37">
                <a:extLst>
                  <a:ext uri="{FF2B5EF4-FFF2-40B4-BE49-F238E27FC236}">
                    <a16:creationId xmlns:a16="http://schemas.microsoft.com/office/drawing/2014/main" id="{7691BA70-F0B3-1E7C-7F2F-6CED68757CAD}"/>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12;p37">
                <a:extLst>
                  <a:ext uri="{FF2B5EF4-FFF2-40B4-BE49-F238E27FC236}">
                    <a16:creationId xmlns:a16="http://schemas.microsoft.com/office/drawing/2014/main" id="{4B5AFF62-64DE-6783-451F-9C4F9FED72F7}"/>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13;p37">
                <a:extLst>
                  <a:ext uri="{FF2B5EF4-FFF2-40B4-BE49-F238E27FC236}">
                    <a16:creationId xmlns:a16="http://schemas.microsoft.com/office/drawing/2014/main" id="{952604FC-DA96-8C15-DE4B-EB850F921133}"/>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Google Shape;132;p28">
            <a:extLst>
              <a:ext uri="{FF2B5EF4-FFF2-40B4-BE49-F238E27FC236}">
                <a16:creationId xmlns:a16="http://schemas.microsoft.com/office/drawing/2014/main" id="{15B28AE6-27B9-81EF-D9DB-9205F8FCD4EC}"/>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B2DBBAF-0253-9568-7FAA-003161558CB4}"/>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23B5DE30-BA09-824C-D200-2A09A7FCCA50}"/>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6:</a:t>
            </a:r>
          </a:p>
        </p:txBody>
      </p:sp>
      <p:pic>
        <p:nvPicPr>
          <p:cNvPr id="3" name="Picture 2">
            <a:extLst>
              <a:ext uri="{FF2B5EF4-FFF2-40B4-BE49-F238E27FC236}">
                <a16:creationId xmlns:a16="http://schemas.microsoft.com/office/drawing/2014/main" id="{B06F6943-767F-7978-82FA-00AF08019FFB}"/>
              </a:ext>
            </a:extLst>
          </p:cNvPr>
          <p:cNvPicPr>
            <a:picLocks noChangeAspect="1"/>
          </p:cNvPicPr>
          <p:nvPr/>
        </p:nvPicPr>
        <p:blipFill>
          <a:blip r:embed="rId3">
            <a:alphaModFix amt="85000"/>
          </a:blip>
          <a:srcRect r="16191" b="10949"/>
          <a:stretch/>
        </p:blipFill>
        <p:spPr>
          <a:xfrm>
            <a:off x="217715" y="1439552"/>
            <a:ext cx="4295018" cy="3301782"/>
          </a:xfrm>
          <a:prstGeom prst="rect">
            <a:avLst/>
          </a:prstGeom>
        </p:spPr>
      </p:pic>
      <p:pic>
        <p:nvPicPr>
          <p:cNvPr id="8" name="Picture 7">
            <a:extLst>
              <a:ext uri="{FF2B5EF4-FFF2-40B4-BE49-F238E27FC236}">
                <a16:creationId xmlns:a16="http://schemas.microsoft.com/office/drawing/2014/main" id="{B809E4D0-2398-47A3-7818-E04575425125}"/>
              </a:ext>
            </a:extLst>
          </p:cNvPr>
          <p:cNvPicPr>
            <a:picLocks noChangeAspect="1"/>
          </p:cNvPicPr>
          <p:nvPr/>
        </p:nvPicPr>
        <p:blipFill>
          <a:blip r:embed="rId4">
            <a:alphaModFix amt="85000"/>
          </a:blip>
          <a:srcRect r="33749"/>
          <a:stretch/>
        </p:blipFill>
        <p:spPr>
          <a:xfrm>
            <a:off x="4709054" y="1471547"/>
            <a:ext cx="3969279" cy="3269788"/>
          </a:xfrm>
          <a:prstGeom prst="rect">
            <a:avLst/>
          </a:prstGeom>
        </p:spPr>
      </p:pic>
      <p:pic>
        <p:nvPicPr>
          <p:cNvPr id="11" name="Picture 10" descr="A yellow and blue snake logo&#10;&#10;Description automatically generated">
            <a:extLst>
              <a:ext uri="{FF2B5EF4-FFF2-40B4-BE49-F238E27FC236}">
                <a16:creationId xmlns:a16="http://schemas.microsoft.com/office/drawing/2014/main" id="{D9235C2D-6A05-9D80-58F3-63562366CB99}"/>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06458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722D03DE-622A-6AB6-7D18-9FDDA7753D76}"/>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3FA7919E-90E5-2095-DAFF-7F9D1C75BDB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8823776-3033-7AEC-BDBC-23A0C4BF9CDA}"/>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EE4D2254-5468-006B-06B3-BAE8035E5924}"/>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6:</a:t>
            </a:r>
          </a:p>
        </p:txBody>
      </p:sp>
      <p:pic>
        <p:nvPicPr>
          <p:cNvPr id="4" name="Picture 3">
            <a:extLst>
              <a:ext uri="{FF2B5EF4-FFF2-40B4-BE49-F238E27FC236}">
                <a16:creationId xmlns:a16="http://schemas.microsoft.com/office/drawing/2014/main" id="{A8F5778E-0763-A554-92A5-B0671D7323D4}"/>
              </a:ext>
            </a:extLst>
          </p:cNvPr>
          <p:cNvPicPr>
            <a:picLocks noChangeAspect="1"/>
          </p:cNvPicPr>
          <p:nvPr/>
        </p:nvPicPr>
        <p:blipFill>
          <a:blip r:embed="rId3"/>
          <a:stretch>
            <a:fillRect/>
          </a:stretch>
        </p:blipFill>
        <p:spPr>
          <a:xfrm>
            <a:off x="370416" y="2792128"/>
            <a:ext cx="3454400" cy="762000"/>
          </a:xfrm>
          <a:prstGeom prst="rect">
            <a:avLst/>
          </a:prstGeom>
        </p:spPr>
      </p:pic>
      <p:pic>
        <p:nvPicPr>
          <p:cNvPr id="7" name="Picture 6">
            <a:extLst>
              <a:ext uri="{FF2B5EF4-FFF2-40B4-BE49-F238E27FC236}">
                <a16:creationId xmlns:a16="http://schemas.microsoft.com/office/drawing/2014/main" id="{F8EE28B4-3ED7-7394-53B4-A07DC514C867}"/>
              </a:ext>
            </a:extLst>
          </p:cNvPr>
          <p:cNvPicPr>
            <a:picLocks noChangeAspect="1"/>
          </p:cNvPicPr>
          <p:nvPr/>
        </p:nvPicPr>
        <p:blipFill>
          <a:blip r:embed="rId4"/>
          <a:srcRect r="18116"/>
          <a:stretch/>
        </p:blipFill>
        <p:spPr>
          <a:xfrm>
            <a:off x="3824816" y="1488262"/>
            <a:ext cx="5319184" cy="3210738"/>
          </a:xfrm>
          <a:prstGeom prst="rect">
            <a:avLst/>
          </a:prstGeom>
        </p:spPr>
      </p:pic>
      <p:pic>
        <p:nvPicPr>
          <p:cNvPr id="9" name="Picture 8" descr="A yellow and blue snake logo&#10;&#10;Description automatically generated">
            <a:extLst>
              <a:ext uri="{FF2B5EF4-FFF2-40B4-BE49-F238E27FC236}">
                <a16:creationId xmlns:a16="http://schemas.microsoft.com/office/drawing/2014/main" id="{B00C90C2-DEB5-5CA3-CD01-E81EC68B78AA}"/>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41676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EFFB7CCA-A46B-53BA-46A8-5EB6BF032C12}"/>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7CB6D7A0-607E-5BCE-630D-414A38B76F6E}"/>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2EC870A-B669-AF25-12FF-0E28D7D0D7A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7016E62D-FDEE-922C-2C6B-5AF1CCC342B9}"/>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6:</a:t>
            </a:r>
          </a:p>
        </p:txBody>
      </p:sp>
      <p:pic>
        <p:nvPicPr>
          <p:cNvPr id="3" name="Picture 2">
            <a:extLst>
              <a:ext uri="{FF2B5EF4-FFF2-40B4-BE49-F238E27FC236}">
                <a16:creationId xmlns:a16="http://schemas.microsoft.com/office/drawing/2014/main" id="{EAF63FED-AB7A-92E8-856B-C97E2086B280}"/>
              </a:ext>
            </a:extLst>
          </p:cNvPr>
          <p:cNvPicPr>
            <a:picLocks noChangeAspect="1"/>
          </p:cNvPicPr>
          <p:nvPr/>
        </p:nvPicPr>
        <p:blipFill>
          <a:blip r:embed="rId3"/>
          <a:stretch>
            <a:fillRect/>
          </a:stretch>
        </p:blipFill>
        <p:spPr>
          <a:xfrm>
            <a:off x="1042663" y="1161666"/>
            <a:ext cx="7431206" cy="3554267"/>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D23124FD-1B60-002B-4671-F1A6A951CD39}"/>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751725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47C3883F-6814-37D5-55CE-5F6ED1D378DB}"/>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3EBD0DC2-06F6-46F8-C1F7-78FC5702C1D1}"/>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79C869B-BC1D-7027-9321-F67C27828F50}"/>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6" name="TextBox 5">
            <a:extLst>
              <a:ext uri="{FF2B5EF4-FFF2-40B4-BE49-F238E27FC236}">
                <a16:creationId xmlns:a16="http://schemas.microsoft.com/office/drawing/2014/main" id="{7A9ADC95-B0AF-B4C2-193E-F3E9F2EE8185}"/>
              </a:ext>
            </a:extLst>
          </p:cNvPr>
          <p:cNvSpPr txBox="1"/>
          <p:nvPr/>
        </p:nvSpPr>
        <p:spPr>
          <a:xfrm>
            <a:off x="217715" y="1100997"/>
            <a:ext cx="4884056" cy="338554"/>
          </a:xfrm>
          <a:prstGeom prst="rect">
            <a:avLst/>
          </a:prstGeom>
          <a:noFill/>
        </p:spPr>
        <p:txBody>
          <a:bodyPr wrap="square" rtlCol="0">
            <a:spAutoFit/>
          </a:bodyPr>
          <a:lstStyle/>
          <a:p>
            <a:r>
              <a:rPr lang="en-US" sz="1600" b="1" dirty="0">
                <a:solidFill>
                  <a:schemeClr val="bg2">
                    <a:lumMod val="25000"/>
                  </a:schemeClr>
                </a:solidFill>
              </a:rPr>
              <a:t>Table 6:</a:t>
            </a:r>
          </a:p>
        </p:txBody>
      </p:sp>
      <p:pic>
        <p:nvPicPr>
          <p:cNvPr id="4" name="Picture 3">
            <a:extLst>
              <a:ext uri="{FF2B5EF4-FFF2-40B4-BE49-F238E27FC236}">
                <a16:creationId xmlns:a16="http://schemas.microsoft.com/office/drawing/2014/main" id="{58636916-6161-77CC-7107-C679E81313AE}"/>
              </a:ext>
            </a:extLst>
          </p:cNvPr>
          <p:cNvPicPr>
            <a:picLocks noChangeAspect="1"/>
          </p:cNvPicPr>
          <p:nvPr/>
        </p:nvPicPr>
        <p:blipFill>
          <a:blip r:embed="rId3"/>
          <a:stretch>
            <a:fillRect/>
          </a:stretch>
        </p:blipFill>
        <p:spPr>
          <a:xfrm>
            <a:off x="1144587" y="1270274"/>
            <a:ext cx="6143625" cy="3543300"/>
          </a:xfrm>
          <a:prstGeom prst="rect">
            <a:avLst/>
          </a:prstGeom>
        </p:spPr>
      </p:pic>
      <p:pic>
        <p:nvPicPr>
          <p:cNvPr id="5" name="Picture 4" descr="A yellow and blue snake logo&#10;&#10;Description automatically generated">
            <a:extLst>
              <a:ext uri="{FF2B5EF4-FFF2-40B4-BE49-F238E27FC236}">
                <a16:creationId xmlns:a16="http://schemas.microsoft.com/office/drawing/2014/main" id="{1D8801B9-D791-9EBB-DC81-F2E899022CB9}"/>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1676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02D95A78-A9CE-4417-8E84-567E98C63A61}"/>
            </a:ext>
          </a:extLst>
        </p:cNvPr>
        <p:cNvGrpSpPr/>
        <p:nvPr/>
      </p:nvGrpSpPr>
      <p:grpSpPr>
        <a:xfrm>
          <a:off x="0" y="0"/>
          <a:ext cx="0" cy="0"/>
          <a:chOff x="0" y="0"/>
          <a:chExt cx="0" cy="0"/>
        </a:xfrm>
      </p:grpSpPr>
      <p:pic>
        <p:nvPicPr>
          <p:cNvPr id="3" name="Picture 2" descr="A yellow folders on a black background&#10;&#10;Description automatically generated">
            <a:extLst>
              <a:ext uri="{FF2B5EF4-FFF2-40B4-BE49-F238E27FC236}">
                <a16:creationId xmlns:a16="http://schemas.microsoft.com/office/drawing/2014/main" id="{3311B22A-B654-B601-DBCA-2A9FFD2AC23D}"/>
              </a:ext>
            </a:extLst>
          </p:cNvPr>
          <p:cNvPicPr>
            <a:picLocks noChangeAspect="1"/>
          </p:cNvPicPr>
          <p:nvPr/>
        </p:nvPicPr>
        <p:blipFill>
          <a:blip r:embed="rId3">
            <a:alphaModFix amt="85000"/>
          </a:blip>
          <a:stretch>
            <a:fillRect/>
          </a:stretch>
        </p:blipFill>
        <p:spPr>
          <a:xfrm>
            <a:off x="-67732" y="661517"/>
            <a:ext cx="8317409" cy="3820465"/>
          </a:xfrm>
          <a:prstGeom prst="rect">
            <a:avLst/>
          </a:prstGeom>
        </p:spPr>
      </p:pic>
      <p:sp>
        <p:nvSpPr>
          <p:cNvPr id="10" name="TextBox 9">
            <a:extLst>
              <a:ext uri="{FF2B5EF4-FFF2-40B4-BE49-F238E27FC236}">
                <a16:creationId xmlns:a16="http://schemas.microsoft.com/office/drawing/2014/main" id="{AA32AA99-A742-8D57-AE97-C7DABEBD8CDF}"/>
              </a:ext>
            </a:extLst>
          </p:cNvPr>
          <p:cNvSpPr txBox="1"/>
          <p:nvPr/>
        </p:nvSpPr>
        <p:spPr>
          <a:xfrm>
            <a:off x="243115" y="577578"/>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Power BI Analysis:</a:t>
            </a:r>
            <a:endParaRPr lang="en-US" dirty="0"/>
          </a:p>
        </p:txBody>
      </p:sp>
      <p:sp>
        <p:nvSpPr>
          <p:cNvPr id="6" name="TextBox 5">
            <a:extLst>
              <a:ext uri="{FF2B5EF4-FFF2-40B4-BE49-F238E27FC236}">
                <a16:creationId xmlns:a16="http://schemas.microsoft.com/office/drawing/2014/main" id="{75C31A02-4288-7867-AFCA-324C4719E783}"/>
              </a:ext>
            </a:extLst>
          </p:cNvPr>
          <p:cNvSpPr txBox="1"/>
          <p:nvPr/>
        </p:nvSpPr>
        <p:spPr>
          <a:xfrm>
            <a:off x="243115" y="1024797"/>
            <a:ext cx="8816219" cy="2800767"/>
          </a:xfrm>
          <a:prstGeom prst="rect">
            <a:avLst/>
          </a:prstGeom>
          <a:noFill/>
        </p:spPr>
        <p:txBody>
          <a:bodyPr wrap="square" rtlCol="0">
            <a:spAutoFit/>
          </a:bodyPr>
          <a:lstStyle/>
          <a:p>
            <a:r>
              <a:rPr lang="en-US" sz="1600" b="1" u="sng" dirty="0">
                <a:solidFill>
                  <a:schemeClr val="bg2">
                    <a:lumMod val="25000"/>
                  </a:schemeClr>
                </a:solidFill>
              </a:rPr>
              <a:t>Power Query:</a:t>
            </a:r>
          </a:p>
          <a:p>
            <a:endParaRPr lang="en-US" sz="1600" b="1" u="sng" dirty="0">
              <a:solidFill>
                <a:schemeClr val="bg2">
                  <a:lumMod val="25000"/>
                </a:schemeClr>
              </a:solidFill>
            </a:endParaRPr>
          </a:p>
          <a:p>
            <a:pPr marL="285750" indent="-285750">
              <a:buFont typeface="Arial" panose="020B0604020202020204" pitchFamily="34" charset="0"/>
              <a:buChar char="•"/>
            </a:pPr>
            <a:r>
              <a:rPr lang="en-US" sz="1600" b="1" dirty="0">
                <a:solidFill>
                  <a:schemeClr val="bg2">
                    <a:lumMod val="25000"/>
                  </a:schemeClr>
                </a:solidFill>
              </a:rPr>
              <a:t>Removed any Columns Expect The Year &amp; World’s Consumption to Make it as My Dim table</a:t>
            </a:r>
          </a:p>
          <a:p>
            <a:pPr marL="285750" indent="-285750">
              <a:buFont typeface="Arial" panose="020B0604020202020204" pitchFamily="34" charset="0"/>
              <a:buChar char="•"/>
            </a:pPr>
            <a:r>
              <a:rPr lang="en-US" sz="1600" b="1" dirty="0">
                <a:solidFill>
                  <a:schemeClr val="bg2">
                    <a:lumMod val="25000"/>
                  </a:schemeClr>
                </a:solidFill>
              </a:rPr>
              <a:t>Made a Fact Table Using the Continent’s Data &amp; Years</a:t>
            </a:r>
          </a:p>
          <a:p>
            <a:pPr marL="285750" indent="-285750">
              <a:buFont typeface="Arial" panose="020B0604020202020204" pitchFamily="34" charset="0"/>
              <a:buChar char="•"/>
            </a:pPr>
            <a:r>
              <a:rPr lang="en-US" sz="1600" b="1" dirty="0">
                <a:solidFill>
                  <a:schemeClr val="bg2">
                    <a:lumMod val="25000"/>
                  </a:schemeClr>
                </a:solidFill>
              </a:rPr>
              <a:t>Unpivot for The Continent’s Data </a:t>
            </a:r>
          </a:p>
          <a:p>
            <a:pPr marL="285750" indent="-285750">
              <a:buFont typeface="Arial" panose="020B0604020202020204" pitchFamily="34" charset="0"/>
              <a:buChar char="•"/>
            </a:pPr>
            <a:r>
              <a:rPr lang="en-US" sz="1600" b="1" dirty="0">
                <a:solidFill>
                  <a:schemeClr val="bg2">
                    <a:lumMod val="25000"/>
                  </a:schemeClr>
                </a:solidFill>
              </a:rPr>
              <a:t>Made the Same for the Groups Table &amp; Countries Table &amp; </a:t>
            </a:r>
            <a:r>
              <a:rPr lang="en-US" sz="1600" b="1" dirty="0" err="1">
                <a:solidFill>
                  <a:schemeClr val="bg2">
                    <a:lumMod val="25000"/>
                  </a:schemeClr>
                </a:solidFill>
              </a:rPr>
              <a:t>Renewable_PowerGeneration</a:t>
            </a:r>
            <a:r>
              <a:rPr lang="en-US" sz="1600" b="1" dirty="0">
                <a:solidFill>
                  <a:schemeClr val="bg2">
                    <a:lumMod val="25000"/>
                  </a:schemeClr>
                </a:solidFill>
              </a:rPr>
              <a:t>  and Renamed their columns </a:t>
            </a:r>
          </a:p>
          <a:p>
            <a:pPr marL="285750" indent="-285750">
              <a:buFont typeface="Arial" panose="020B0604020202020204" pitchFamily="34" charset="0"/>
              <a:buChar char="•"/>
            </a:pPr>
            <a:r>
              <a:rPr lang="en-US" sz="1600" b="1" dirty="0">
                <a:solidFill>
                  <a:schemeClr val="bg2">
                    <a:lumMod val="25000"/>
                  </a:schemeClr>
                </a:solidFill>
              </a:rPr>
              <a:t>Made an Append to Gather the Renewable &amp; Non-Renewable Tables data.</a:t>
            </a:r>
          </a:p>
          <a:p>
            <a:pPr marL="285750" indent="-285750">
              <a:buFont typeface="Arial" panose="020B0604020202020204" pitchFamily="34" charset="0"/>
              <a:buChar char="•"/>
            </a:pPr>
            <a:r>
              <a:rPr lang="en-US" sz="1600" b="1" dirty="0">
                <a:solidFill>
                  <a:schemeClr val="bg2">
                    <a:lumMod val="25000"/>
                  </a:schemeClr>
                </a:solidFill>
              </a:rPr>
              <a:t>Made the </a:t>
            </a:r>
            <a:r>
              <a:rPr lang="en-US" sz="1600" b="1" dirty="0" err="1">
                <a:solidFill>
                  <a:schemeClr val="bg2">
                    <a:lumMod val="25000"/>
                  </a:schemeClr>
                </a:solidFill>
              </a:rPr>
              <a:t>Close&amp;Apply</a:t>
            </a:r>
            <a:r>
              <a:rPr lang="en-US" sz="1600" b="1" dirty="0">
                <a:solidFill>
                  <a:schemeClr val="bg2">
                    <a:lumMod val="25000"/>
                  </a:schemeClr>
                </a:solidFill>
              </a:rPr>
              <a:t> step</a:t>
            </a:r>
          </a:p>
          <a:p>
            <a:pPr marL="285750" indent="-285750">
              <a:buFont typeface="Arial" panose="020B0604020202020204" pitchFamily="34" charset="0"/>
              <a:buChar char="•"/>
            </a:pPr>
            <a:endParaRPr lang="en-US" sz="1600" b="1" dirty="0">
              <a:solidFill>
                <a:schemeClr val="bg2">
                  <a:lumMod val="25000"/>
                </a:schemeClr>
              </a:solidFill>
            </a:endParaRPr>
          </a:p>
          <a:p>
            <a:endParaRPr lang="en-US" sz="1600" b="1" dirty="0">
              <a:solidFill>
                <a:schemeClr val="bg2">
                  <a:lumMod val="25000"/>
                </a:schemeClr>
              </a:solidFill>
            </a:endParaRPr>
          </a:p>
        </p:txBody>
      </p:sp>
    </p:spTree>
    <p:extLst>
      <p:ext uri="{BB962C8B-B14F-4D97-AF65-F5344CB8AC3E}">
        <p14:creationId xmlns:p14="http://schemas.microsoft.com/office/powerpoint/2010/main" val="362132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8D45F038-5F45-64DE-A982-98B65DC51707}"/>
            </a:ext>
          </a:extLst>
        </p:cNvPr>
        <p:cNvGrpSpPr/>
        <p:nvPr/>
      </p:nvGrpSpPr>
      <p:grpSpPr>
        <a:xfrm>
          <a:off x="0" y="0"/>
          <a:ext cx="0" cy="0"/>
          <a:chOff x="0" y="0"/>
          <a:chExt cx="0" cy="0"/>
        </a:xfrm>
      </p:grpSpPr>
      <p:pic>
        <p:nvPicPr>
          <p:cNvPr id="9" name="Picture 8" descr="A large field of solar panels&#10;&#10;Description automatically generated">
            <a:extLst>
              <a:ext uri="{FF2B5EF4-FFF2-40B4-BE49-F238E27FC236}">
                <a16:creationId xmlns:a16="http://schemas.microsoft.com/office/drawing/2014/main" id="{6E86A6F8-FDD5-C368-874E-4581EFA50A9C}"/>
              </a:ext>
            </a:extLst>
          </p:cNvPr>
          <p:cNvPicPr>
            <a:picLocks noChangeAspect="1"/>
          </p:cNvPicPr>
          <p:nvPr/>
        </p:nvPicPr>
        <p:blipFill>
          <a:blip r:embed="rId3">
            <a:alphaModFix amt="35000"/>
          </a:blip>
          <a:stretch>
            <a:fillRect/>
          </a:stretch>
        </p:blipFill>
        <p:spPr>
          <a:xfrm>
            <a:off x="-1" y="-1"/>
            <a:ext cx="9144001" cy="5143501"/>
          </a:xfrm>
          <a:prstGeom prst="rect">
            <a:avLst/>
          </a:prstGeom>
        </p:spPr>
      </p:pic>
      <p:sp>
        <p:nvSpPr>
          <p:cNvPr id="132" name="Google Shape;132;p28">
            <a:extLst>
              <a:ext uri="{FF2B5EF4-FFF2-40B4-BE49-F238E27FC236}">
                <a16:creationId xmlns:a16="http://schemas.microsoft.com/office/drawing/2014/main" id="{4E3758E5-7E99-CA94-53BF-65179B803C97}"/>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3253EC1-1C9B-4B54-C23F-096D07EA768F}"/>
              </a:ext>
            </a:extLst>
          </p:cNvPr>
          <p:cNvSpPr txBox="1"/>
          <p:nvPr/>
        </p:nvSpPr>
        <p:spPr>
          <a:xfrm>
            <a:off x="166913" y="757071"/>
            <a:ext cx="8810171" cy="424731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pPr algn="just"/>
            <a:r>
              <a:rPr lang="en-US" sz="1500" u="sng" dirty="0">
                <a:solidFill>
                  <a:schemeClr val="tx1"/>
                </a:solidFill>
              </a:rPr>
              <a:t>Data Dictionary</a:t>
            </a:r>
          </a:p>
          <a:p>
            <a:pPr algn="just"/>
            <a:endParaRPr lang="en-US" sz="1500" u="sng" dirty="0">
              <a:solidFill>
                <a:schemeClr val="tx1"/>
              </a:solidFill>
            </a:endParaRPr>
          </a:p>
          <a:p>
            <a:pPr algn="just"/>
            <a:r>
              <a:rPr lang="en-US" sz="1500" dirty="0">
                <a:solidFill>
                  <a:schemeClr val="tx1"/>
                </a:solidFill>
              </a:rPr>
              <a:t>1)</a:t>
            </a:r>
            <a:r>
              <a:rPr lang="en-US" sz="1500" u="sng" dirty="0">
                <a:solidFill>
                  <a:schemeClr val="tx1"/>
                </a:solidFill>
              </a:rPr>
              <a:t>The OECD: </a:t>
            </a:r>
            <a:r>
              <a:rPr lang="en-US" sz="1500" dirty="0">
                <a:solidFill>
                  <a:schemeClr val="tx1"/>
                </a:solidFill>
              </a:rPr>
              <a:t>The </a:t>
            </a:r>
            <a:r>
              <a:rPr lang="en-US" sz="1500" dirty="0" err="1">
                <a:solidFill>
                  <a:schemeClr val="tx1"/>
                </a:solidFill>
              </a:rPr>
              <a:t>Organisation</a:t>
            </a:r>
            <a:r>
              <a:rPr lang="en-US" sz="1500" dirty="0">
                <a:solidFill>
                  <a:schemeClr val="tx1"/>
                </a:solidFill>
              </a:rPr>
              <a:t> for Economic Co-operation and Development (OECD) is a key international standard-setting </a:t>
            </a:r>
            <a:r>
              <a:rPr lang="en-US" sz="1500" dirty="0" err="1">
                <a:solidFill>
                  <a:schemeClr val="tx1"/>
                </a:solidFill>
              </a:rPr>
              <a:t>organisation</a:t>
            </a:r>
            <a:r>
              <a:rPr lang="en-US" sz="1500" dirty="0">
                <a:solidFill>
                  <a:schemeClr val="tx1"/>
                </a:solidFill>
              </a:rPr>
              <a:t> which conducts valuable independent analysis and statistics on a range of economic and other policy areas and it consists of 38 member countries (Australia, Austria, Belgium, Canada, Chile, Colombia, Czech Republic, Denmark, Estonia, Finland, France, Germany, Greece, Hungary, Iceland, Ireland, Israel, Italy, Japan, South Korea, Latvia, Lithuania, Luxembourg, Mexico, Netherlands, New Zealand, Norway, Poland, Portugal, Slovak Republic, Slovenia, Spain, Sweden, Switzerland, Turkey, United Kingdom, United States)</a:t>
            </a:r>
          </a:p>
          <a:p>
            <a:pPr algn="just"/>
            <a:r>
              <a:rPr lang="en-US" sz="1500" dirty="0">
                <a:solidFill>
                  <a:schemeClr val="tx1"/>
                </a:solidFill>
              </a:rPr>
              <a:t>2)</a:t>
            </a:r>
            <a:r>
              <a:rPr lang="en-US" sz="1500" u="sng" dirty="0">
                <a:solidFill>
                  <a:schemeClr val="tx1"/>
                </a:solidFill>
              </a:rPr>
              <a:t>BRICS: </a:t>
            </a:r>
            <a:r>
              <a:rPr lang="en-US" sz="1500" dirty="0">
                <a:solidFill>
                  <a:schemeClr val="tx1"/>
                </a:solidFill>
              </a:rPr>
              <a:t>Is an intergovernmental organization comprising nine countries: Brazil, Russia, India, China, South Africa. BRICS was originally identified to highlight investment opportunities. (Iran, Egypt, Ethiopia, and the United Arab Emirates) Added recently so, we didn't include them.</a:t>
            </a:r>
          </a:p>
          <a:p>
            <a:pPr algn="just"/>
            <a:r>
              <a:rPr lang="en-US" sz="1500" dirty="0">
                <a:solidFill>
                  <a:schemeClr val="tx1"/>
                </a:solidFill>
              </a:rPr>
              <a:t>3</a:t>
            </a:r>
            <a:r>
              <a:rPr lang="en-US" sz="1500" u="sng" dirty="0">
                <a:solidFill>
                  <a:schemeClr val="tx1"/>
                </a:solidFill>
              </a:rPr>
              <a:t>)CIS: </a:t>
            </a:r>
            <a:r>
              <a:rPr lang="en-US" sz="1500" dirty="0">
                <a:solidFill>
                  <a:schemeClr val="tx1"/>
                </a:solidFill>
              </a:rPr>
              <a:t>The Commonwealth of Independent States (CIS) is a regional intergovernmental organization in Eurasia and it consists of 38 member countries(Armenia, Azerbaijan, Belarus, Kazakhstan, Kyrgyzstan, Moldova, Russia, Tajikistan, Turkmenistan, Uzbekistan)</a:t>
            </a:r>
          </a:p>
          <a:p>
            <a:pPr algn="just"/>
            <a:r>
              <a:rPr lang="en-US" sz="1500" dirty="0">
                <a:solidFill>
                  <a:schemeClr val="tx1"/>
                </a:solidFill>
              </a:rPr>
              <a:t>4</a:t>
            </a:r>
            <a:r>
              <a:rPr lang="en-US" sz="1500" u="sng" dirty="0">
                <a:solidFill>
                  <a:schemeClr val="tx1"/>
                </a:solidFill>
              </a:rPr>
              <a:t>)TWh: </a:t>
            </a:r>
            <a:r>
              <a:rPr lang="en-US" sz="1500" dirty="0" err="1">
                <a:solidFill>
                  <a:schemeClr val="tx1"/>
                </a:solidFill>
              </a:rPr>
              <a:t>Referes</a:t>
            </a:r>
            <a:r>
              <a:rPr lang="en-US" sz="1500" dirty="0">
                <a:solidFill>
                  <a:schemeClr val="tx1"/>
                </a:solidFill>
              </a:rPr>
              <a:t> to Terawatt hour and it is a unit of energy used for expressing the amount of produced energy</a:t>
            </a:r>
          </a:p>
          <a:p>
            <a:pPr algn="just"/>
            <a:endParaRPr lang="en-US" sz="1500" dirty="0">
              <a:solidFill>
                <a:schemeClr val="tx1"/>
              </a:solidFill>
            </a:endParaRPr>
          </a:p>
        </p:txBody>
      </p:sp>
    </p:spTree>
    <p:extLst>
      <p:ext uri="{BB962C8B-B14F-4D97-AF65-F5344CB8AC3E}">
        <p14:creationId xmlns:p14="http://schemas.microsoft.com/office/powerpoint/2010/main" val="12196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anim calcmode="lin" valueType="num">
                                      <p:cBhvr>
                                        <p:cTn id="8" dur="1000" fill="hold"/>
                                        <p:tgtEl>
                                          <p:spTgt spid="132"/>
                                        </p:tgtEl>
                                        <p:attrNameLst>
                                          <p:attrName>ppt_x</p:attrName>
                                        </p:attrNameLst>
                                      </p:cBhvr>
                                      <p:tavLst>
                                        <p:tav tm="0">
                                          <p:val>
                                            <p:strVal val="#ppt_x"/>
                                          </p:val>
                                        </p:tav>
                                        <p:tav tm="100000">
                                          <p:val>
                                            <p:strVal val="#ppt_x"/>
                                          </p:val>
                                        </p:tav>
                                      </p:tavLst>
                                    </p:anim>
                                    <p:anim calcmode="lin" valueType="num">
                                      <p:cBhvr>
                                        <p:cTn id="9"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188CAC1E-D0FB-D4A5-34DC-60BBBB2A6E8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2F92D2F-A5FB-8949-F609-C650C9E0FB0B}"/>
              </a:ext>
            </a:extLst>
          </p:cNvPr>
          <p:cNvSpPr txBox="1"/>
          <p:nvPr/>
        </p:nvSpPr>
        <p:spPr>
          <a:xfrm>
            <a:off x="217715" y="119870"/>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Power BI Analysis:</a:t>
            </a:r>
            <a:endParaRPr lang="en-US" dirty="0"/>
          </a:p>
        </p:txBody>
      </p:sp>
      <p:sp>
        <p:nvSpPr>
          <p:cNvPr id="6" name="TextBox 5">
            <a:extLst>
              <a:ext uri="{FF2B5EF4-FFF2-40B4-BE49-F238E27FC236}">
                <a16:creationId xmlns:a16="http://schemas.microsoft.com/office/drawing/2014/main" id="{C09085DE-EA34-CF69-EFAB-8A6CEBAC7CFB}"/>
              </a:ext>
            </a:extLst>
          </p:cNvPr>
          <p:cNvSpPr txBox="1"/>
          <p:nvPr/>
        </p:nvSpPr>
        <p:spPr>
          <a:xfrm>
            <a:off x="217715" y="458424"/>
            <a:ext cx="8816219" cy="1077218"/>
          </a:xfrm>
          <a:prstGeom prst="rect">
            <a:avLst/>
          </a:prstGeom>
          <a:noFill/>
        </p:spPr>
        <p:txBody>
          <a:bodyPr wrap="square" rtlCol="0">
            <a:spAutoFit/>
          </a:bodyPr>
          <a:lstStyle/>
          <a:p>
            <a:r>
              <a:rPr lang="en-US" sz="1600" b="1" u="sng" dirty="0">
                <a:solidFill>
                  <a:schemeClr val="bg2">
                    <a:lumMod val="25000"/>
                  </a:schemeClr>
                </a:solidFill>
              </a:rPr>
              <a:t>Model View:</a:t>
            </a:r>
          </a:p>
          <a:p>
            <a:endParaRPr lang="en-US" sz="1600" b="1" u="sng" dirty="0">
              <a:solidFill>
                <a:schemeClr val="bg2">
                  <a:lumMod val="25000"/>
                </a:schemeClr>
              </a:solidFill>
            </a:endParaRPr>
          </a:p>
          <a:p>
            <a:pPr marL="285750" indent="-285750">
              <a:buFont typeface="Arial" panose="020B0604020202020204" pitchFamily="34" charset="0"/>
              <a:buChar char="•"/>
            </a:pPr>
            <a:endParaRPr lang="en-US" sz="1600" b="1" dirty="0">
              <a:solidFill>
                <a:schemeClr val="bg2">
                  <a:lumMod val="25000"/>
                </a:schemeClr>
              </a:solidFill>
            </a:endParaRPr>
          </a:p>
          <a:p>
            <a:endParaRPr lang="en-US" sz="1600" b="1" dirty="0">
              <a:solidFill>
                <a:schemeClr val="bg2">
                  <a:lumMod val="25000"/>
                </a:schemeClr>
              </a:solidFill>
            </a:endParaRPr>
          </a:p>
        </p:txBody>
      </p:sp>
      <p:pic>
        <p:nvPicPr>
          <p:cNvPr id="3" name="Picture 2">
            <a:extLst>
              <a:ext uri="{FF2B5EF4-FFF2-40B4-BE49-F238E27FC236}">
                <a16:creationId xmlns:a16="http://schemas.microsoft.com/office/drawing/2014/main" id="{75DBA50D-ABDE-DF82-9DE5-46ED9E1F4A65}"/>
              </a:ext>
            </a:extLst>
          </p:cNvPr>
          <p:cNvPicPr>
            <a:picLocks noChangeAspect="1"/>
          </p:cNvPicPr>
          <p:nvPr/>
        </p:nvPicPr>
        <p:blipFill>
          <a:blip r:embed="rId3"/>
          <a:stretch>
            <a:fillRect/>
          </a:stretch>
        </p:blipFill>
        <p:spPr>
          <a:xfrm>
            <a:off x="110066" y="832716"/>
            <a:ext cx="8901151" cy="3764684"/>
          </a:xfrm>
          <a:prstGeom prst="rect">
            <a:avLst/>
          </a:prstGeom>
        </p:spPr>
      </p:pic>
      <p:pic>
        <p:nvPicPr>
          <p:cNvPr id="7" name="Picture 6" descr="A yellow folders on a black background&#10;&#10;Description automatically generated">
            <a:extLst>
              <a:ext uri="{FF2B5EF4-FFF2-40B4-BE49-F238E27FC236}">
                <a16:creationId xmlns:a16="http://schemas.microsoft.com/office/drawing/2014/main" id="{714EA5C0-1064-2501-CD78-BE1A87E774B5}"/>
              </a:ext>
            </a:extLst>
          </p:cNvPr>
          <p:cNvPicPr>
            <a:picLocks noChangeAspect="1"/>
          </p:cNvPicPr>
          <p:nvPr/>
        </p:nvPicPr>
        <p:blipFill>
          <a:blip r:embed="rId4"/>
          <a:stretch>
            <a:fillRect/>
          </a:stretch>
        </p:blipFill>
        <p:spPr>
          <a:xfrm>
            <a:off x="1811867" y="119870"/>
            <a:ext cx="1122437" cy="515573"/>
          </a:xfrm>
          <a:prstGeom prst="rect">
            <a:avLst/>
          </a:prstGeom>
        </p:spPr>
      </p:pic>
    </p:spTree>
    <p:extLst>
      <p:ext uri="{BB962C8B-B14F-4D97-AF65-F5344CB8AC3E}">
        <p14:creationId xmlns:p14="http://schemas.microsoft.com/office/powerpoint/2010/main" val="330700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739E7DB5-5AAC-B592-15D7-78A7A8A2E79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A2C048E-6E3D-9268-51BB-FF4D4C5C61A2}"/>
              </a:ext>
            </a:extLst>
          </p:cNvPr>
          <p:cNvSpPr txBox="1"/>
          <p:nvPr/>
        </p:nvSpPr>
        <p:spPr>
          <a:xfrm>
            <a:off x="99182" y="399779"/>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Power BI Analysis:</a:t>
            </a:r>
            <a:endParaRPr lang="en-US" dirty="0"/>
          </a:p>
        </p:txBody>
      </p:sp>
      <p:sp>
        <p:nvSpPr>
          <p:cNvPr id="6" name="TextBox 5">
            <a:extLst>
              <a:ext uri="{FF2B5EF4-FFF2-40B4-BE49-F238E27FC236}">
                <a16:creationId xmlns:a16="http://schemas.microsoft.com/office/drawing/2014/main" id="{358CBD74-3B28-0C10-1643-F10E2AAA3DE9}"/>
              </a:ext>
            </a:extLst>
          </p:cNvPr>
          <p:cNvSpPr txBox="1"/>
          <p:nvPr/>
        </p:nvSpPr>
        <p:spPr>
          <a:xfrm>
            <a:off x="99182" y="846998"/>
            <a:ext cx="8816219" cy="1323439"/>
          </a:xfrm>
          <a:prstGeom prst="rect">
            <a:avLst/>
          </a:prstGeom>
          <a:noFill/>
        </p:spPr>
        <p:txBody>
          <a:bodyPr wrap="square" rtlCol="0">
            <a:spAutoFit/>
          </a:bodyPr>
          <a:lstStyle/>
          <a:p>
            <a:r>
              <a:rPr lang="en-US" sz="1600" b="1" u="sng" dirty="0">
                <a:solidFill>
                  <a:schemeClr val="bg2">
                    <a:lumMod val="25000"/>
                  </a:schemeClr>
                </a:solidFill>
              </a:rPr>
              <a:t>Table View:</a:t>
            </a:r>
          </a:p>
          <a:p>
            <a:endParaRPr lang="en-US" sz="1600" b="1" u="sng" dirty="0">
              <a:solidFill>
                <a:schemeClr val="bg2">
                  <a:lumMod val="25000"/>
                </a:schemeClr>
              </a:solidFill>
            </a:endParaRPr>
          </a:p>
          <a:p>
            <a:pPr marL="285750" indent="-285750">
              <a:buFont typeface="Arial" panose="020B0604020202020204" pitchFamily="34" charset="0"/>
              <a:buChar char="•"/>
            </a:pPr>
            <a:r>
              <a:rPr lang="en-US" sz="1600" b="1" dirty="0">
                <a:solidFill>
                  <a:schemeClr val="bg2">
                    <a:lumMod val="25000"/>
                  </a:schemeClr>
                </a:solidFill>
              </a:rPr>
              <a:t>Started to add measures and columns</a:t>
            </a:r>
          </a:p>
          <a:p>
            <a:pPr marL="285750" indent="-285750">
              <a:buFont typeface="Arial" panose="020B0604020202020204" pitchFamily="34" charset="0"/>
              <a:buChar char="•"/>
            </a:pPr>
            <a:endParaRPr lang="en-US" sz="1600" b="1" dirty="0">
              <a:solidFill>
                <a:schemeClr val="bg2">
                  <a:lumMod val="25000"/>
                </a:schemeClr>
              </a:solidFill>
            </a:endParaRPr>
          </a:p>
          <a:p>
            <a:endParaRPr lang="en-US" sz="1600" b="1" dirty="0">
              <a:solidFill>
                <a:schemeClr val="bg2">
                  <a:lumMod val="25000"/>
                </a:schemeClr>
              </a:solidFill>
            </a:endParaRPr>
          </a:p>
        </p:txBody>
      </p:sp>
      <p:pic>
        <p:nvPicPr>
          <p:cNvPr id="3" name="Picture 2">
            <a:extLst>
              <a:ext uri="{FF2B5EF4-FFF2-40B4-BE49-F238E27FC236}">
                <a16:creationId xmlns:a16="http://schemas.microsoft.com/office/drawing/2014/main" id="{D93723D1-8407-A109-6E10-5DC9071BAE97}"/>
              </a:ext>
            </a:extLst>
          </p:cNvPr>
          <p:cNvPicPr>
            <a:picLocks noChangeAspect="1"/>
          </p:cNvPicPr>
          <p:nvPr/>
        </p:nvPicPr>
        <p:blipFill>
          <a:blip r:embed="rId3"/>
          <a:stretch>
            <a:fillRect/>
          </a:stretch>
        </p:blipFill>
        <p:spPr>
          <a:xfrm>
            <a:off x="384175" y="1831269"/>
            <a:ext cx="7715250" cy="1114425"/>
          </a:xfrm>
          <a:prstGeom prst="rect">
            <a:avLst/>
          </a:prstGeom>
        </p:spPr>
      </p:pic>
      <p:pic>
        <p:nvPicPr>
          <p:cNvPr id="5" name="Picture 4">
            <a:extLst>
              <a:ext uri="{FF2B5EF4-FFF2-40B4-BE49-F238E27FC236}">
                <a16:creationId xmlns:a16="http://schemas.microsoft.com/office/drawing/2014/main" id="{7764213B-A65F-44A1-B5A9-268B30EC716F}"/>
              </a:ext>
            </a:extLst>
          </p:cNvPr>
          <p:cNvPicPr>
            <a:picLocks noChangeAspect="1"/>
          </p:cNvPicPr>
          <p:nvPr/>
        </p:nvPicPr>
        <p:blipFill>
          <a:blip r:embed="rId4"/>
          <a:stretch>
            <a:fillRect/>
          </a:stretch>
        </p:blipFill>
        <p:spPr>
          <a:xfrm>
            <a:off x="384175" y="3086974"/>
            <a:ext cx="8311092" cy="1114425"/>
          </a:xfrm>
          <a:prstGeom prst="rect">
            <a:avLst/>
          </a:prstGeom>
        </p:spPr>
      </p:pic>
      <p:pic>
        <p:nvPicPr>
          <p:cNvPr id="7" name="Picture 6" descr="A yellow folders on a black background&#10;&#10;Description automatically generated">
            <a:extLst>
              <a:ext uri="{FF2B5EF4-FFF2-40B4-BE49-F238E27FC236}">
                <a16:creationId xmlns:a16="http://schemas.microsoft.com/office/drawing/2014/main" id="{7AEE07E0-C389-4ADD-EA2E-7371AC518B5D}"/>
              </a:ext>
            </a:extLst>
          </p:cNvPr>
          <p:cNvPicPr>
            <a:picLocks noChangeAspect="1"/>
          </p:cNvPicPr>
          <p:nvPr/>
        </p:nvPicPr>
        <p:blipFill>
          <a:blip r:embed="rId5"/>
          <a:stretch>
            <a:fillRect/>
          </a:stretch>
        </p:blipFill>
        <p:spPr>
          <a:xfrm>
            <a:off x="1676401" y="599641"/>
            <a:ext cx="1122437" cy="515573"/>
          </a:xfrm>
          <a:prstGeom prst="rect">
            <a:avLst/>
          </a:prstGeom>
        </p:spPr>
      </p:pic>
    </p:spTree>
    <p:extLst>
      <p:ext uri="{BB962C8B-B14F-4D97-AF65-F5344CB8AC3E}">
        <p14:creationId xmlns:p14="http://schemas.microsoft.com/office/powerpoint/2010/main" val="288993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D6CCCD9D-4A34-BA26-570B-9BFA3F295165}"/>
            </a:ext>
          </a:extLst>
        </p:cNvPr>
        <p:cNvGrpSpPr/>
        <p:nvPr/>
      </p:nvGrpSpPr>
      <p:grpSpPr>
        <a:xfrm>
          <a:off x="0" y="0"/>
          <a:ext cx="0" cy="0"/>
          <a:chOff x="0" y="0"/>
          <a:chExt cx="0" cy="0"/>
        </a:xfrm>
      </p:grpSpPr>
      <p:grpSp>
        <p:nvGrpSpPr>
          <p:cNvPr id="14" name="Google Shape;2205;p47">
            <a:extLst>
              <a:ext uri="{FF2B5EF4-FFF2-40B4-BE49-F238E27FC236}">
                <a16:creationId xmlns:a16="http://schemas.microsoft.com/office/drawing/2014/main" id="{722F6F73-5EEE-CD8E-6681-C029305408A4}"/>
              </a:ext>
            </a:extLst>
          </p:cNvPr>
          <p:cNvGrpSpPr/>
          <p:nvPr/>
        </p:nvGrpSpPr>
        <p:grpSpPr>
          <a:xfrm>
            <a:off x="5508552" y="2498231"/>
            <a:ext cx="3635448" cy="2277302"/>
            <a:chOff x="2148841" y="1545430"/>
            <a:chExt cx="3635448" cy="2277302"/>
          </a:xfrm>
        </p:grpSpPr>
        <p:sp>
          <p:nvSpPr>
            <p:cNvPr id="15" name="Google Shape;2206;p47">
              <a:extLst>
                <a:ext uri="{FF2B5EF4-FFF2-40B4-BE49-F238E27FC236}">
                  <a16:creationId xmlns:a16="http://schemas.microsoft.com/office/drawing/2014/main" id="{114459C1-B528-4A20-B984-DAB930E02FDE}"/>
                </a:ext>
              </a:extLst>
            </p:cNvPr>
            <p:cNvSpPr/>
            <p:nvPr/>
          </p:nvSpPr>
          <p:spPr>
            <a:xfrm flipH="1">
              <a:off x="2148841" y="1696713"/>
              <a:ext cx="3635448" cy="2126019"/>
            </a:xfrm>
            <a:custGeom>
              <a:avLst/>
              <a:gdLst/>
              <a:ahLst/>
              <a:cxnLst/>
              <a:rect l="l" t="t" r="r" b="b"/>
              <a:pathLst>
                <a:path w="254717" h="154873" extrusionOk="0">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7;p47">
              <a:extLst>
                <a:ext uri="{FF2B5EF4-FFF2-40B4-BE49-F238E27FC236}">
                  <a16:creationId xmlns:a16="http://schemas.microsoft.com/office/drawing/2014/main" id="{8A761BDC-516D-0AE6-CDD5-2FF4A184ABDC}"/>
                </a:ext>
              </a:extLst>
            </p:cNvPr>
            <p:cNvSpPr/>
            <p:nvPr/>
          </p:nvSpPr>
          <p:spPr>
            <a:xfrm>
              <a:off x="4396164" y="1682720"/>
              <a:ext cx="946711" cy="299157"/>
            </a:xfrm>
            <a:custGeom>
              <a:avLst/>
              <a:gdLst/>
              <a:ahLst/>
              <a:cxnLst/>
              <a:rect l="l" t="t" r="r" b="b"/>
              <a:pathLst>
                <a:path w="43298" h="13682" extrusionOk="0">
                  <a:moveTo>
                    <a:pt x="27246" y="1"/>
                  </a:moveTo>
                  <a:cubicBezTo>
                    <a:pt x="20709" y="1"/>
                    <a:pt x="22485" y="4761"/>
                    <a:pt x="20648" y="5909"/>
                  </a:cubicBezTo>
                  <a:cubicBezTo>
                    <a:pt x="20154" y="6218"/>
                    <a:pt x="19756" y="6317"/>
                    <a:pt x="19403" y="6317"/>
                  </a:cubicBezTo>
                  <a:cubicBezTo>
                    <a:pt x="18773" y="6317"/>
                    <a:pt x="18287" y="6002"/>
                    <a:pt x="17657" y="6002"/>
                  </a:cubicBezTo>
                  <a:cubicBezTo>
                    <a:pt x="17304" y="6002"/>
                    <a:pt x="16905" y="6101"/>
                    <a:pt x="16412" y="6410"/>
                  </a:cubicBezTo>
                  <a:cubicBezTo>
                    <a:pt x="14577" y="7610"/>
                    <a:pt x="15411" y="9979"/>
                    <a:pt x="13877" y="10312"/>
                  </a:cubicBezTo>
                  <a:cubicBezTo>
                    <a:pt x="13750" y="10340"/>
                    <a:pt x="13620" y="10353"/>
                    <a:pt x="13486" y="10353"/>
                  </a:cubicBezTo>
                  <a:cubicBezTo>
                    <a:pt x="12428" y="10353"/>
                    <a:pt x="11160" y="9571"/>
                    <a:pt x="9887" y="9571"/>
                  </a:cubicBezTo>
                  <a:cubicBezTo>
                    <a:pt x="9413" y="9571"/>
                    <a:pt x="8938" y="9680"/>
                    <a:pt x="8473" y="9979"/>
                  </a:cubicBezTo>
                  <a:cubicBezTo>
                    <a:pt x="6605" y="11146"/>
                    <a:pt x="6605" y="12180"/>
                    <a:pt x="5771" y="12180"/>
                  </a:cubicBezTo>
                  <a:cubicBezTo>
                    <a:pt x="5193" y="12180"/>
                    <a:pt x="4259" y="11869"/>
                    <a:pt x="3394" y="11869"/>
                  </a:cubicBezTo>
                  <a:cubicBezTo>
                    <a:pt x="2961" y="11869"/>
                    <a:pt x="2546" y="11947"/>
                    <a:pt x="2202" y="12180"/>
                  </a:cubicBezTo>
                  <a:cubicBezTo>
                    <a:pt x="1201" y="12847"/>
                    <a:pt x="0" y="13681"/>
                    <a:pt x="0" y="13681"/>
                  </a:cubicBezTo>
                  <a:lnTo>
                    <a:pt x="42797" y="13681"/>
                  </a:lnTo>
                  <a:cubicBezTo>
                    <a:pt x="42797" y="13681"/>
                    <a:pt x="43298" y="12180"/>
                    <a:pt x="41430" y="11180"/>
                  </a:cubicBezTo>
                  <a:cubicBezTo>
                    <a:pt x="39595" y="10146"/>
                    <a:pt x="38728" y="10979"/>
                    <a:pt x="38061" y="10146"/>
                  </a:cubicBezTo>
                  <a:cubicBezTo>
                    <a:pt x="37393" y="9312"/>
                    <a:pt x="39929" y="7110"/>
                    <a:pt x="34858" y="4908"/>
                  </a:cubicBezTo>
                  <a:cubicBezTo>
                    <a:pt x="34858" y="4908"/>
                    <a:pt x="34525" y="172"/>
                    <a:pt x="27586" y="5"/>
                  </a:cubicBezTo>
                  <a:cubicBezTo>
                    <a:pt x="27471" y="2"/>
                    <a:pt x="27357" y="1"/>
                    <a:pt x="2724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08;p47">
              <a:extLst>
                <a:ext uri="{FF2B5EF4-FFF2-40B4-BE49-F238E27FC236}">
                  <a16:creationId xmlns:a16="http://schemas.microsoft.com/office/drawing/2014/main" id="{EE5E65CB-CC44-7A40-E24D-86FA759E00A5}"/>
                </a:ext>
              </a:extLst>
            </p:cNvPr>
            <p:cNvSpPr/>
            <p:nvPr/>
          </p:nvSpPr>
          <p:spPr>
            <a:xfrm>
              <a:off x="3686491" y="2161170"/>
              <a:ext cx="560159" cy="177369"/>
            </a:xfrm>
            <a:custGeom>
              <a:avLst/>
              <a:gdLst/>
              <a:ahLst/>
              <a:cxnLst/>
              <a:rect l="l" t="t" r="r" b="b"/>
              <a:pathLst>
                <a:path w="25619" h="8112" extrusionOk="0">
                  <a:moveTo>
                    <a:pt x="16047" y="1"/>
                  </a:moveTo>
                  <a:cubicBezTo>
                    <a:pt x="12257" y="1"/>
                    <a:pt x="13286" y="2823"/>
                    <a:pt x="12209" y="3508"/>
                  </a:cubicBezTo>
                  <a:cubicBezTo>
                    <a:pt x="11925" y="3689"/>
                    <a:pt x="11692" y="3747"/>
                    <a:pt x="11484" y="3747"/>
                  </a:cubicBezTo>
                  <a:cubicBezTo>
                    <a:pt x="11102" y="3747"/>
                    <a:pt x="10806" y="3549"/>
                    <a:pt x="10435" y="3549"/>
                  </a:cubicBezTo>
                  <a:cubicBezTo>
                    <a:pt x="10225" y="3549"/>
                    <a:pt x="9993" y="3612"/>
                    <a:pt x="9707" y="3808"/>
                  </a:cubicBezTo>
                  <a:cubicBezTo>
                    <a:pt x="8607" y="4508"/>
                    <a:pt x="9107" y="5876"/>
                    <a:pt x="8206" y="6110"/>
                  </a:cubicBezTo>
                  <a:cubicBezTo>
                    <a:pt x="8120" y="6132"/>
                    <a:pt x="8030" y="6142"/>
                    <a:pt x="7938" y="6142"/>
                  </a:cubicBezTo>
                  <a:cubicBezTo>
                    <a:pt x="7306" y="6142"/>
                    <a:pt x="6558" y="5678"/>
                    <a:pt x="5801" y="5678"/>
                  </a:cubicBezTo>
                  <a:cubicBezTo>
                    <a:pt x="5524" y="5678"/>
                    <a:pt x="5245" y="5740"/>
                    <a:pt x="4971" y="5909"/>
                  </a:cubicBezTo>
                  <a:cubicBezTo>
                    <a:pt x="3870" y="6610"/>
                    <a:pt x="3870" y="7210"/>
                    <a:pt x="3370" y="7210"/>
                  </a:cubicBezTo>
                  <a:cubicBezTo>
                    <a:pt x="3036" y="7210"/>
                    <a:pt x="2480" y="7033"/>
                    <a:pt x="1978" y="7033"/>
                  </a:cubicBezTo>
                  <a:cubicBezTo>
                    <a:pt x="1728" y="7033"/>
                    <a:pt x="1490" y="7077"/>
                    <a:pt x="1301" y="7210"/>
                  </a:cubicBezTo>
                  <a:cubicBezTo>
                    <a:pt x="701" y="7644"/>
                    <a:pt x="1" y="8111"/>
                    <a:pt x="1" y="8111"/>
                  </a:cubicBezTo>
                  <a:lnTo>
                    <a:pt x="25352" y="8111"/>
                  </a:lnTo>
                  <a:cubicBezTo>
                    <a:pt x="25352" y="8111"/>
                    <a:pt x="25619" y="7210"/>
                    <a:pt x="24518" y="6610"/>
                  </a:cubicBezTo>
                  <a:cubicBezTo>
                    <a:pt x="23417" y="6010"/>
                    <a:pt x="22917" y="6510"/>
                    <a:pt x="22517" y="6010"/>
                  </a:cubicBezTo>
                  <a:cubicBezTo>
                    <a:pt x="22116" y="5509"/>
                    <a:pt x="23617" y="4208"/>
                    <a:pt x="20615" y="2907"/>
                  </a:cubicBezTo>
                  <a:cubicBezTo>
                    <a:pt x="20615" y="2907"/>
                    <a:pt x="20415" y="105"/>
                    <a:pt x="16312" y="5"/>
                  </a:cubicBezTo>
                  <a:cubicBezTo>
                    <a:pt x="16221" y="2"/>
                    <a:pt x="16133" y="1"/>
                    <a:pt x="1604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09;p47">
              <a:extLst>
                <a:ext uri="{FF2B5EF4-FFF2-40B4-BE49-F238E27FC236}">
                  <a16:creationId xmlns:a16="http://schemas.microsoft.com/office/drawing/2014/main" id="{EC2ADB24-0F4B-E7FA-E44A-9F0794B1EF0A}"/>
                </a:ext>
              </a:extLst>
            </p:cNvPr>
            <p:cNvSpPr/>
            <p:nvPr/>
          </p:nvSpPr>
          <p:spPr>
            <a:xfrm>
              <a:off x="5016823" y="1926909"/>
              <a:ext cx="481402" cy="1855005"/>
            </a:xfrm>
            <a:custGeom>
              <a:avLst/>
              <a:gdLst/>
              <a:ahLst/>
              <a:cxnLst/>
              <a:rect l="l" t="t" r="r" b="b"/>
              <a:pathLst>
                <a:path w="22017" h="84839" extrusionOk="0">
                  <a:moveTo>
                    <a:pt x="10096" y="0"/>
                  </a:moveTo>
                  <a:cubicBezTo>
                    <a:pt x="8988" y="0"/>
                    <a:pt x="8677" y="3371"/>
                    <a:pt x="7773" y="7117"/>
                  </a:cubicBezTo>
                  <a:cubicBezTo>
                    <a:pt x="7306" y="9051"/>
                    <a:pt x="4871" y="11019"/>
                    <a:pt x="4471" y="13721"/>
                  </a:cubicBezTo>
                  <a:cubicBezTo>
                    <a:pt x="4171" y="15890"/>
                    <a:pt x="5872" y="18491"/>
                    <a:pt x="5605" y="21027"/>
                  </a:cubicBezTo>
                  <a:cubicBezTo>
                    <a:pt x="5338" y="23295"/>
                    <a:pt x="3103" y="25430"/>
                    <a:pt x="2870" y="27898"/>
                  </a:cubicBezTo>
                  <a:cubicBezTo>
                    <a:pt x="2636" y="30200"/>
                    <a:pt x="4504" y="32735"/>
                    <a:pt x="4304" y="35137"/>
                  </a:cubicBezTo>
                  <a:cubicBezTo>
                    <a:pt x="4137" y="37505"/>
                    <a:pt x="1936" y="39740"/>
                    <a:pt x="1769" y="42108"/>
                  </a:cubicBezTo>
                  <a:cubicBezTo>
                    <a:pt x="1635" y="44477"/>
                    <a:pt x="3537" y="46979"/>
                    <a:pt x="3403" y="49314"/>
                  </a:cubicBezTo>
                  <a:cubicBezTo>
                    <a:pt x="3270" y="51682"/>
                    <a:pt x="1102" y="54017"/>
                    <a:pt x="1002" y="56319"/>
                  </a:cubicBezTo>
                  <a:cubicBezTo>
                    <a:pt x="868" y="58787"/>
                    <a:pt x="2803" y="61255"/>
                    <a:pt x="2703" y="63524"/>
                  </a:cubicBezTo>
                  <a:cubicBezTo>
                    <a:pt x="2603" y="66026"/>
                    <a:pt x="468" y="68361"/>
                    <a:pt x="401" y="70562"/>
                  </a:cubicBezTo>
                  <a:cubicBezTo>
                    <a:pt x="301" y="73231"/>
                    <a:pt x="2269" y="75699"/>
                    <a:pt x="2203" y="77734"/>
                  </a:cubicBezTo>
                  <a:cubicBezTo>
                    <a:pt x="2069" y="82137"/>
                    <a:pt x="68" y="81236"/>
                    <a:pt x="1" y="84772"/>
                  </a:cubicBezTo>
                  <a:lnTo>
                    <a:pt x="535" y="84839"/>
                  </a:lnTo>
                  <a:lnTo>
                    <a:pt x="22017" y="84839"/>
                  </a:lnTo>
                  <a:cubicBezTo>
                    <a:pt x="21616" y="82204"/>
                    <a:pt x="19949" y="82671"/>
                    <a:pt x="19715" y="78568"/>
                  </a:cubicBezTo>
                  <a:cubicBezTo>
                    <a:pt x="19582" y="76533"/>
                    <a:pt x="21483" y="73998"/>
                    <a:pt x="21316" y="71296"/>
                  </a:cubicBezTo>
                  <a:cubicBezTo>
                    <a:pt x="21183" y="69061"/>
                    <a:pt x="18981" y="66793"/>
                    <a:pt x="18814" y="64258"/>
                  </a:cubicBezTo>
                  <a:cubicBezTo>
                    <a:pt x="18681" y="61956"/>
                    <a:pt x="20516" y="59421"/>
                    <a:pt x="20349" y="56952"/>
                  </a:cubicBezTo>
                  <a:cubicBezTo>
                    <a:pt x="20182" y="54617"/>
                    <a:pt x="17947" y="52382"/>
                    <a:pt x="17780" y="49947"/>
                  </a:cubicBezTo>
                  <a:cubicBezTo>
                    <a:pt x="17580" y="47546"/>
                    <a:pt x="19415" y="45010"/>
                    <a:pt x="19181" y="42609"/>
                  </a:cubicBezTo>
                  <a:cubicBezTo>
                    <a:pt x="18981" y="40240"/>
                    <a:pt x="16713" y="38039"/>
                    <a:pt x="16479" y="35670"/>
                  </a:cubicBezTo>
                  <a:cubicBezTo>
                    <a:pt x="16213" y="33235"/>
                    <a:pt x="18014" y="30634"/>
                    <a:pt x="17714" y="28332"/>
                  </a:cubicBezTo>
                  <a:cubicBezTo>
                    <a:pt x="17447" y="25863"/>
                    <a:pt x="15112" y="23729"/>
                    <a:pt x="14812" y="21460"/>
                  </a:cubicBezTo>
                  <a:cubicBezTo>
                    <a:pt x="14445" y="18925"/>
                    <a:pt x="16112" y="16223"/>
                    <a:pt x="15712" y="14055"/>
                  </a:cubicBezTo>
                  <a:cubicBezTo>
                    <a:pt x="15245" y="11386"/>
                    <a:pt x="12743" y="9452"/>
                    <a:pt x="12243" y="7450"/>
                  </a:cubicBezTo>
                  <a:cubicBezTo>
                    <a:pt x="11242" y="3781"/>
                    <a:pt x="11409" y="245"/>
                    <a:pt x="10208" y="12"/>
                  </a:cubicBezTo>
                  <a:cubicBezTo>
                    <a:pt x="10170" y="4"/>
                    <a:pt x="10132" y="0"/>
                    <a:pt x="10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10;p47">
              <a:extLst>
                <a:ext uri="{FF2B5EF4-FFF2-40B4-BE49-F238E27FC236}">
                  <a16:creationId xmlns:a16="http://schemas.microsoft.com/office/drawing/2014/main" id="{F8CBF8D6-03FC-0629-6EB8-4DEB1F3085DD}"/>
                </a:ext>
              </a:extLst>
            </p:cNvPr>
            <p:cNvSpPr/>
            <p:nvPr/>
          </p:nvSpPr>
          <p:spPr>
            <a:xfrm>
              <a:off x="5230532" y="2081778"/>
              <a:ext cx="22" cy="1678270"/>
            </a:xfrm>
            <a:custGeom>
              <a:avLst/>
              <a:gdLst/>
              <a:ahLst/>
              <a:cxnLst/>
              <a:rect l="l" t="t" r="r" b="b"/>
              <a:pathLst>
                <a:path w="1" h="76756" fill="none" extrusionOk="0">
                  <a:moveTo>
                    <a:pt x="1" y="0"/>
                  </a:moveTo>
                  <a:lnTo>
                    <a:pt x="1" y="76755"/>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1;p47">
              <a:extLst>
                <a:ext uri="{FF2B5EF4-FFF2-40B4-BE49-F238E27FC236}">
                  <a16:creationId xmlns:a16="http://schemas.microsoft.com/office/drawing/2014/main" id="{5698A800-0483-A4A7-A1F9-430416E1F278}"/>
                </a:ext>
              </a:extLst>
            </p:cNvPr>
            <p:cNvSpPr/>
            <p:nvPr/>
          </p:nvSpPr>
          <p:spPr>
            <a:xfrm>
              <a:off x="5164172" y="2240781"/>
              <a:ext cx="139324" cy="83153"/>
            </a:xfrm>
            <a:custGeom>
              <a:avLst/>
              <a:gdLst/>
              <a:ahLst/>
              <a:cxnLst/>
              <a:rect l="l" t="t" r="r" b="b"/>
              <a:pathLst>
                <a:path w="6372" h="3803" fill="none" extrusionOk="0">
                  <a:moveTo>
                    <a:pt x="6371" y="801"/>
                  </a:moveTo>
                  <a:lnTo>
                    <a:pt x="2869" y="3803"/>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2;p47">
              <a:extLst>
                <a:ext uri="{FF2B5EF4-FFF2-40B4-BE49-F238E27FC236}">
                  <a16:creationId xmlns:a16="http://schemas.microsoft.com/office/drawing/2014/main" id="{0A50C6EE-3427-D8A7-D835-649682C4F18F}"/>
                </a:ext>
              </a:extLst>
            </p:cNvPr>
            <p:cNvSpPr/>
            <p:nvPr/>
          </p:nvSpPr>
          <p:spPr>
            <a:xfrm>
              <a:off x="5164172" y="2532525"/>
              <a:ext cx="139324" cy="83896"/>
            </a:xfrm>
            <a:custGeom>
              <a:avLst/>
              <a:gdLst/>
              <a:ahLst/>
              <a:cxnLst/>
              <a:rect l="l" t="t" r="r" b="b"/>
              <a:pathLst>
                <a:path w="6372" h="3837" fill="none" extrusionOk="0">
                  <a:moveTo>
                    <a:pt x="6371" y="801"/>
                  </a:moveTo>
                  <a:lnTo>
                    <a:pt x="2869" y="38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13;p47">
              <a:extLst>
                <a:ext uri="{FF2B5EF4-FFF2-40B4-BE49-F238E27FC236}">
                  <a16:creationId xmlns:a16="http://schemas.microsoft.com/office/drawing/2014/main" id="{864B5BBD-BFC3-22DD-A5D3-6C63E40B2B5D}"/>
                </a:ext>
              </a:extLst>
            </p:cNvPr>
            <p:cNvSpPr/>
            <p:nvPr/>
          </p:nvSpPr>
          <p:spPr>
            <a:xfrm>
              <a:off x="5164172" y="2807478"/>
              <a:ext cx="139324" cy="83174"/>
            </a:xfrm>
            <a:custGeom>
              <a:avLst/>
              <a:gdLst/>
              <a:ahLst/>
              <a:cxnLst/>
              <a:rect l="l" t="t" r="r" b="b"/>
              <a:pathLst>
                <a:path w="6372" h="3804" fill="none" extrusionOk="0">
                  <a:moveTo>
                    <a:pt x="6371" y="801"/>
                  </a:moveTo>
                  <a:lnTo>
                    <a:pt x="2869" y="38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14;p47">
              <a:extLst>
                <a:ext uri="{FF2B5EF4-FFF2-40B4-BE49-F238E27FC236}">
                  <a16:creationId xmlns:a16="http://schemas.microsoft.com/office/drawing/2014/main" id="{DB03FC8E-3057-4A65-4C81-83748A0C2874}"/>
                </a:ext>
              </a:extLst>
            </p:cNvPr>
            <p:cNvSpPr/>
            <p:nvPr/>
          </p:nvSpPr>
          <p:spPr>
            <a:xfrm>
              <a:off x="5164172" y="3134228"/>
              <a:ext cx="139324" cy="83174"/>
            </a:xfrm>
            <a:custGeom>
              <a:avLst/>
              <a:gdLst/>
              <a:ahLst/>
              <a:cxnLst/>
              <a:rect l="l" t="t" r="r" b="b"/>
              <a:pathLst>
                <a:path w="6372" h="3804" fill="none" extrusionOk="0">
                  <a:moveTo>
                    <a:pt x="6371" y="801"/>
                  </a:moveTo>
                  <a:lnTo>
                    <a:pt x="2869" y="3803"/>
                  </a:lnTo>
                  <a:lnTo>
                    <a:pt x="0"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5;p47">
              <a:extLst>
                <a:ext uri="{FF2B5EF4-FFF2-40B4-BE49-F238E27FC236}">
                  <a16:creationId xmlns:a16="http://schemas.microsoft.com/office/drawing/2014/main" id="{E3BD70CF-8405-ABA4-4BEB-984D148F16A3}"/>
                </a:ext>
              </a:extLst>
            </p:cNvPr>
            <p:cNvSpPr/>
            <p:nvPr/>
          </p:nvSpPr>
          <p:spPr>
            <a:xfrm>
              <a:off x="5164172" y="3464630"/>
              <a:ext cx="139324" cy="83174"/>
            </a:xfrm>
            <a:custGeom>
              <a:avLst/>
              <a:gdLst/>
              <a:ahLst/>
              <a:cxnLst/>
              <a:rect l="l" t="t" r="r" b="b"/>
              <a:pathLst>
                <a:path w="6372" h="3804" fill="none" extrusionOk="0">
                  <a:moveTo>
                    <a:pt x="6371" y="801"/>
                  </a:moveTo>
                  <a:lnTo>
                    <a:pt x="2869" y="3803"/>
                  </a:lnTo>
                  <a:lnTo>
                    <a:pt x="0"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16;p47">
              <a:extLst>
                <a:ext uri="{FF2B5EF4-FFF2-40B4-BE49-F238E27FC236}">
                  <a16:creationId xmlns:a16="http://schemas.microsoft.com/office/drawing/2014/main" id="{34CD2B0C-76BF-9CE4-B64A-442B5AD198F5}"/>
                </a:ext>
              </a:extLst>
            </p:cNvPr>
            <p:cNvSpPr/>
            <p:nvPr/>
          </p:nvSpPr>
          <p:spPr>
            <a:xfrm>
              <a:off x="4524511" y="2173458"/>
              <a:ext cx="417228" cy="1608455"/>
            </a:xfrm>
            <a:custGeom>
              <a:avLst/>
              <a:gdLst/>
              <a:ahLst/>
              <a:cxnLst/>
              <a:rect l="l" t="t" r="r" b="b"/>
              <a:pathLst>
                <a:path w="19082" h="73563" extrusionOk="0">
                  <a:moveTo>
                    <a:pt x="8775" y="1"/>
                  </a:moveTo>
                  <a:cubicBezTo>
                    <a:pt x="7791" y="1"/>
                    <a:pt x="7548" y="2919"/>
                    <a:pt x="6772" y="6181"/>
                  </a:cubicBezTo>
                  <a:cubicBezTo>
                    <a:pt x="6339" y="7849"/>
                    <a:pt x="4271" y="9584"/>
                    <a:pt x="3904" y="11885"/>
                  </a:cubicBezTo>
                  <a:cubicBezTo>
                    <a:pt x="3603" y="13787"/>
                    <a:pt x="5105" y="16055"/>
                    <a:pt x="4871" y="18257"/>
                  </a:cubicBezTo>
                  <a:cubicBezTo>
                    <a:pt x="4638" y="20191"/>
                    <a:pt x="2669" y="22059"/>
                    <a:pt x="2503" y="24194"/>
                  </a:cubicBezTo>
                  <a:cubicBezTo>
                    <a:pt x="2303" y="26196"/>
                    <a:pt x="3904" y="28397"/>
                    <a:pt x="3737" y="30499"/>
                  </a:cubicBezTo>
                  <a:cubicBezTo>
                    <a:pt x="3570" y="32567"/>
                    <a:pt x="1669" y="34468"/>
                    <a:pt x="1535" y="36536"/>
                  </a:cubicBezTo>
                  <a:cubicBezTo>
                    <a:pt x="1402" y="38571"/>
                    <a:pt x="3070" y="40739"/>
                    <a:pt x="2936" y="42774"/>
                  </a:cubicBezTo>
                  <a:cubicBezTo>
                    <a:pt x="2836" y="44809"/>
                    <a:pt x="968" y="46844"/>
                    <a:pt x="868" y="48845"/>
                  </a:cubicBezTo>
                  <a:cubicBezTo>
                    <a:pt x="768" y="50980"/>
                    <a:pt x="2436" y="53115"/>
                    <a:pt x="2369" y="55083"/>
                  </a:cubicBezTo>
                  <a:cubicBezTo>
                    <a:pt x="2269" y="57285"/>
                    <a:pt x="435" y="59253"/>
                    <a:pt x="368" y="61187"/>
                  </a:cubicBezTo>
                  <a:cubicBezTo>
                    <a:pt x="268" y="63522"/>
                    <a:pt x="1969" y="65657"/>
                    <a:pt x="1936" y="67425"/>
                  </a:cubicBezTo>
                  <a:cubicBezTo>
                    <a:pt x="1802" y="71228"/>
                    <a:pt x="68" y="70461"/>
                    <a:pt x="1" y="73530"/>
                  </a:cubicBezTo>
                  <a:lnTo>
                    <a:pt x="468" y="73563"/>
                  </a:lnTo>
                  <a:lnTo>
                    <a:pt x="19081" y="73563"/>
                  </a:lnTo>
                  <a:cubicBezTo>
                    <a:pt x="18714" y="71261"/>
                    <a:pt x="17280" y="71662"/>
                    <a:pt x="17080" y="68126"/>
                  </a:cubicBezTo>
                  <a:cubicBezTo>
                    <a:pt x="16980" y="66358"/>
                    <a:pt x="18614" y="64156"/>
                    <a:pt x="18481" y="61821"/>
                  </a:cubicBezTo>
                  <a:cubicBezTo>
                    <a:pt x="18347" y="59887"/>
                    <a:pt x="16446" y="57918"/>
                    <a:pt x="16313" y="55717"/>
                  </a:cubicBezTo>
                  <a:cubicBezTo>
                    <a:pt x="16179" y="53715"/>
                    <a:pt x="17814" y="51514"/>
                    <a:pt x="17647" y="49379"/>
                  </a:cubicBezTo>
                  <a:cubicBezTo>
                    <a:pt x="17480" y="47344"/>
                    <a:pt x="15545" y="45409"/>
                    <a:pt x="15412" y="43308"/>
                  </a:cubicBezTo>
                  <a:cubicBezTo>
                    <a:pt x="15245" y="41206"/>
                    <a:pt x="16813" y="39038"/>
                    <a:pt x="16646" y="36970"/>
                  </a:cubicBezTo>
                  <a:cubicBezTo>
                    <a:pt x="16479" y="34869"/>
                    <a:pt x="14511" y="32967"/>
                    <a:pt x="14311" y="30932"/>
                  </a:cubicBezTo>
                  <a:cubicBezTo>
                    <a:pt x="14078" y="28831"/>
                    <a:pt x="15612" y="26563"/>
                    <a:pt x="15379" y="24561"/>
                  </a:cubicBezTo>
                  <a:cubicBezTo>
                    <a:pt x="15145" y="22426"/>
                    <a:pt x="13110" y="20558"/>
                    <a:pt x="12843" y="18590"/>
                  </a:cubicBezTo>
                  <a:cubicBezTo>
                    <a:pt x="12543" y="16422"/>
                    <a:pt x="13978" y="14054"/>
                    <a:pt x="13644" y="12186"/>
                  </a:cubicBezTo>
                  <a:cubicBezTo>
                    <a:pt x="13210" y="9851"/>
                    <a:pt x="11075" y="8183"/>
                    <a:pt x="10608" y="6482"/>
                  </a:cubicBezTo>
                  <a:cubicBezTo>
                    <a:pt x="9775" y="3279"/>
                    <a:pt x="9875" y="210"/>
                    <a:pt x="8874" y="10"/>
                  </a:cubicBezTo>
                  <a:cubicBezTo>
                    <a:pt x="8840" y="4"/>
                    <a:pt x="8807" y="1"/>
                    <a:pt x="8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17;p47">
              <a:extLst>
                <a:ext uri="{FF2B5EF4-FFF2-40B4-BE49-F238E27FC236}">
                  <a16:creationId xmlns:a16="http://schemas.microsoft.com/office/drawing/2014/main" id="{060C9802-FB94-C13F-4409-83EABFC26C09}"/>
                </a:ext>
              </a:extLst>
            </p:cNvPr>
            <p:cNvSpPr/>
            <p:nvPr/>
          </p:nvSpPr>
          <p:spPr>
            <a:xfrm>
              <a:off x="4709052" y="2307884"/>
              <a:ext cx="22" cy="1455072"/>
            </a:xfrm>
            <a:custGeom>
              <a:avLst/>
              <a:gdLst/>
              <a:ahLst/>
              <a:cxnLst/>
              <a:rect l="l" t="t" r="r" b="b"/>
              <a:pathLst>
                <a:path w="1" h="66548" fill="none" extrusionOk="0">
                  <a:moveTo>
                    <a:pt x="0" y="0"/>
                  </a:moveTo>
                  <a:lnTo>
                    <a:pt x="0" y="66548"/>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18;p47">
              <a:extLst>
                <a:ext uri="{FF2B5EF4-FFF2-40B4-BE49-F238E27FC236}">
                  <a16:creationId xmlns:a16="http://schemas.microsoft.com/office/drawing/2014/main" id="{7F491967-7A34-114F-EA1A-BBFADCF9396B}"/>
                </a:ext>
              </a:extLst>
            </p:cNvPr>
            <p:cNvSpPr/>
            <p:nvPr/>
          </p:nvSpPr>
          <p:spPr>
            <a:xfrm>
              <a:off x="4652159" y="2445000"/>
              <a:ext cx="120367" cy="72942"/>
            </a:xfrm>
            <a:custGeom>
              <a:avLst/>
              <a:gdLst/>
              <a:ahLst/>
              <a:cxnLst/>
              <a:rect l="l" t="t" r="r" b="b"/>
              <a:pathLst>
                <a:path w="5505" h="3336" fill="none" extrusionOk="0">
                  <a:moveTo>
                    <a:pt x="5504" y="701"/>
                  </a:moveTo>
                  <a:lnTo>
                    <a:pt x="2469" y="33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19;p47">
              <a:extLst>
                <a:ext uri="{FF2B5EF4-FFF2-40B4-BE49-F238E27FC236}">
                  <a16:creationId xmlns:a16="http://schemas.microsoft.com/office/drawing/2014/main" id="{9F4D81D8-59AC-8C09-8759-2B22E7CD2F3E}"/>
                </a:ext>
              </a:extLst>
            </p:cNvPr>
            <p:cNvSpPr/>
            <p:nvPr/>
          </p:nvSpPr>
          <p:spPr>
            <a:xfrm>
              <a:off x="4652159" y="2698809"/>
              <a:ext cx="120367" cy="72220"/>
            </a:xfrm>
            <a:custGeom>
              <a:avLst/>
              <a:gdLst/>
              <a:ahLst/>
              <a:cxnLst/>
              <a:rect l="l" t="t" r="r" b="b"/>
              <a:pathLst>
                <a:path w="5505" h="3303" fill="none" extrusionOk="0">
                  <a:moveTo>
                    <a:pt x="5504" y="668"/>
                  </a:moveTo>
                  <a:lnTo>
                    <a:pt x="2469" y="33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20;p47">
              <a:extLst>
                <a:ext uri="{FF2B5EF4-FFF2-40B4-BE49-F238E27FC236}">
                  <a16:creationId xmlns:a16="http://schemas.microsoft.com/office/drawing/2014/main" id="{A4F3B4BD-97BC-5D4D-AF2C-3C2201B8B60F}"/>
                </a:ext>
              </a:extLst>
            </p:cNvPr>
            <p:cNvSpPr/>
            <p:nvPr/>
          </p:nvSpPr>
          <p:spPr>
            <a:xfrm>
              <a:off x="4652159" y="2936569"/>
              <a:ext cx="120367" cy="72242"/>
            </a:xfrm>
            <a:custGeom>
              <a:avLst/>
              <a:gdLst/>
              <a:ahLst/>
              <a:cxnLst/>
              <a:rect l="l" t="t" r="r" b="b"/>
              <a:pathLst>
                <a:path w="5505" h="3304" fill="none" extrusionOk="0">
                  <a:moveTo>
                    <a:pt x="5504" y="701"/>
                  </a:moveTo>
                  <a:lnTo>
                    <a:pt x="2469" y="3303"/>
                  </a:lnTo>
                  <a:lnTo>
                    <a:pt x="0"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21;p47">
              <a:extLst>
                <a:ext uri="{FF2B5EF4-FFF2-40B4-BE49-F238E27FC236}">
                  <a16:creationId xmlns:a16="http://schemas.microsoft.com/office/drawing/2014/main" id="{C5D1B83D-104D-4B4E-6332-3677936C1345}"/>
                </a:ext>
              </a:extLst>
            </p:cNvPr>
            <p:cNvSpPr/>
            <p:nvPr/>
          </p:nvSpPr>
          <p:spPr>
            <a:xfrm>
              <a:off x="4652159" y="3220289"/>
              <a:ext cx="120367" cy="72242"/>
            </a:xfrm>
            <a:custGeom>
              <a:avLst/>
              <a:gdLst/>
              <a:ahLst/>
              <a:cxnLst/>
              <a:rect l="l" t="t" r="r" b="b"/>
              <a:pathLst>
                <a:path w="5505" h="3304" fill="none" extrusionOk="0">
                  <a:moveTo>
                    <a:pt x="5504" y="701"/>
                  </a:moveTo>
                  <a:lnTo>
                    <a:pt x="2469" y="3303"/>
                  </a:lnTo>
                  <a:lnTo>
                    <a:pt x="0"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22;p47">
              <a:extLst>
                <a:ext uri="{FF2B5EF4-FFF2-40B4-BE49-F238E27FC236}">
                  <a16:creationId xmlns:a16="http://schemas.microsoft.com/office/drawing/2014/main" id="{B27BBB06-1994-749B-6AED-8B4AB771E4ED}"/>
                </a:ext>
              </a:extLst>
            </p:cNvPr>
            <p:cNvSpPr/>
            <p:nvPr/>
          </p:nvSpPr>
          <p:spPr>
            <a:xfrm>
              <a:off x="4652159" y="3506939"/>
              <a:ext cx="120367" cy="72220"/>
            </a:xfrm>
            <a:custGeom>
              <a:avLst/>
              <a:gdLst/>
              <a:ahLst/>
              <a:cxnLst/>
              <a:rect l="l" t="t" r="r" b="b"/>
              <a:pathLst>
                <a:path w="5505" h="3303" fill="none" extrusionOk="0">
                  <a:moveTo>
                    <a:pt x="5504" y="667"/>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23;p47">
              <a:extLst>
                <a:ext uri="{FF2B5EF4-FFF2-40B4-BE49-F238E27FC236}">
                  <a16:creationId xmlns:a16="http://schemas.microsoft.com/office/drawing/2014/main" id="{E960933C-C5EB-85F3-0757-455319D7C2E6}"/>
                </a:ext>
              </a:extLst>
            </p:cNvPr>
            <p:cNvSpPr/>
            <p:nvPr/>
          </p:nvSpPr>
          <p:spPr>
            <a:xfrm>
              <a:off x="3085510" y="1545430"/>
              <a:ext cx="581303" cy="2236483"/>
            </a:xfrm>
            <a:custGeom>
              <a:avLst/>
              <a:gdLst/>
              <a:ahLst/>
              <a:cxnLst/>
              <a:rect l="l" t="t" r="r" b="b"/>
              <a:pathLst>
                <a:path w="26586" h="102286" extrusionOk="0">
                  <a:moveTo>
                    <a:pt x="12242" y="1"/>
                  </a:moveTo>
                  <a:cubicBezTo>
                    <a:pt x="10854" y="1"/>
                    <a:pt x="10507" y="4058"/>
                    <a:pt x="9407" y="8586"/>
                  </a:cubicBezTo>
                  <a:cubicBezTo>
                    <a:pt x="8840" y="10954"/>
                    <a:pt x="5904" y="13322"/>
                    <a:pt x="5437" y="16558"/>
                  </a:cubicBezTo>
                  <a:cubicBezTo>
                    <a:pt x="5037" y="19160"/>
                    <a:pt x="7105" y="22362"/>
                    <a:pt x="6772" y="25398"/>
                  </a:cubicBezTo>
                  <a:cubicBezTo>
                    <a:pt x="6472" y="28100"/>
                    <a:pt x="3736" y="30735"/>
                    <a:pt x="3469" y="33670"/>
                  </a:cubicBezTo>
                  <a:cubicBezTo>
                    <a:pt x="3236" y="36439"/>
                    <a:pt x="5437" y="39508"/>
                    <a:pt x="5237" y="42443"/>
                  </a:cubicBezTo>
                  <a:cubicBezTo>
                    <a:pt x="5004" y="45245"/>
                    <a:pt x="2369" y="47947"/>
                    <a:pt x="2168" y="50816"/>
                  </a:cubicBezTo>
                  <a:cubicBezTo>
                    <a:pt x="2002" y="53685"/>
                    <a:pt x="4270" y="56687"/>
                    <a:pt x="4137" y="59522"/>
                  </a:cubicBezTo>
                  <a:cubicBezTo>
                    <a:pt x="3970" y="62457"/>
                    <a:pt x="1368" y="65159"/>
                    <a:pt x="1234" y="67961"/>
                  </a:cubicBezTo>
                  <a:cubicBezTo>
                    <a:pt x="1068" y="70930"/>
                    <a:pt x="3403" y="73899"/>
                    <a:pt x="3303" y="76634"/>
                  </a:cubicBezTo>
                  <a:cubicBezTo>
                    <a:pt x="3169" y="79670"/>
                    <a:pt x="601" y="82472"/>
                    <a:pt x="534" y="85107"/>
                  </a:cubicBezTo>
                  <a:cubicBezTo>
                    <a:pt x="401" y="88343"/>
                    <a:pt x="2769" y="91311"/>
                    <a:pt x="2702" y="93780"/>
                  </a:cubicBezTo>
                  <a:cubicBezTo>
                    <a:pt x="2535" y="99117"/>
                    <a:pt x="100" y="97983"/>
                    <a:pt x="0" y="102286"/>
                  </a:cubicBezTo>
                  <a:lnTo>
                    <a:pt x="26586" y="102286"/>
                  </a:lnTo>
                  <a:cubicBezTo>
                    <a:pt x="26086" y="99117"/>
                    <a:pt x="24051" y="99651"/>
                    <a:pt x="23784" y="94781"/>
                  </a:cubicBezTo>
                  <a:cubicBezTo>
                    <a:pt x="23650" y="92279"/>
                    <a:pt x="25952" y="89243"/>
                    <a:pt x="25752" y="85974"/>
                  </a:cubicBezTo>
                  <a:cubicBezTo>
                    <a:pt x="25585" y="83306"/>
                    <a:pt x="22950" y="80570"/>
                    <a:pt x="22716" y="77502"/>
                  </a:cubicBezTo>
                  <a:cubicBezTo>
                    <a:pt x="22550" y="74733"/>
                    <a:pt x="24818" y="71664"/>
                    <a:pt x="24584" y="68695"/>
                  </a:cubicBezTo>
                  <a:cubicBezTo>
                    <a:pt x="24384" y="65860"/>
                    <a:pt x="21682" y="63158"/>
                    <a:pt x="21449" y="60256"/>
                  </a:cubicBezTo>
                  <a:cubicBezTo>
                    <a:pt x="21215" y="57387"/>
                    <a:pt x="23450" y="54285"/>
                    <a:pt x="23183" y="51416"/>
                  </a:cubicBezTo>
                  <a:cubicBezTo>
                    <a:pt x="22917" y="48514"/>
                    <a:pt x="20181" y="45879"/>
                    <a:pt x="19914" y="43010"/>
                  </a:cubicBezTo>
                  <a:cubicBezTo>
                    <a:pt x="19614" y="40108"/>
                    <a:pt x="21749" y="36939"/>
                    <a:pt x="21416" y="34137"/>
                  </a:cubicBezTo>
                  <a:cubicBezTo>
                    <a:pt x="21082" y="31168"/>
                    <a:pt x="18280" y="28600"/>
                    <a:pt x="17880" y="25865"/>
                  </a:cubicBezTo>
                  <a:cubicBezTo>
                    <a:pt x="17479" y="22829"/>
                    <a:pt x="19447" y="19560"/>
                    <a:pt x="18980" y="16925"/>
                  </a:cubicBezTo>
                  <a:cubicBezTo>
                    <a:pt x="18413" y="13723"/>
                    <a:pt x="15411" y="11388"/>
                    <a:pt x="14777" y="9019"/>
                  </a:cubicBezTo>
                  <a:cubicBezTo>
                    <a:pt x="13610" y="4583"/>
                    <a:pt x="13743" y="313"/>
                    <a:pt x="12376" y="13"/>
                  </a:cubicBezTo>
                  <a:cubicBezTo>
                    <a:pt x="12330" y="5"/>
                    <a:pt x="12285" y="1"/>
                    <a:pt x="12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24;p47">
              <a:extLst>
                <a:ext uri="{FF2B5EF4-FFF2-40B4-BE49-F238E27FC236}">
                  <a16:creationId xmlns:a16="http://schemas.microsoft.com/office/drawing/2014/main" id="{41DE1368-3A0E-C32E-6A0F-FF824621CA50}"/>
                </a:ext>
              </a:extLst>
            </p:cNvPr>
            <p:cNvSpPr/>
            <p:nvPr/>
          </p:nvSpPr>
          <p:spPr>
            <a:xfrm>
              <a:off x="3343692" y="1731676"/>
              <a:ext cx="22" cy="2023999"/>
            </a:xfrm>
            <a:custGeom>
              <a:avLst/>
              <a:gdLst/>
              <a:ahLst/>
              <a:cxnLst/>
              <a:rect l="l" t="t" r="r" b="b"/>
              <a:pathLst>
                <a:path w="1" h="92568" fill="none" extrusionOk="0">
                  <a:moveTo>
                    <a:pt x="1" y="1"/>
                  </a:moveTo>
                  <a:lnTo>
                    <a:pt x="1" y="92567"/>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25;p47">
              <a:extLst>
                <a:ext uri="{FF2B5EF4-FFF2-40B4-BE49-F238E27FC236}">
                  <a16:creationId xmlns:a16="http://schemas.microsoft.com/office/drawing/2014/main" id="{9B7E2A38-D64B-BA71-7AA5-01F4A96CDCB0}"/>
                </a:ext>
              </a:extLst>
            </p:cNvPr>
            <p:cNvSpPr/>
            <p:nvPr/>
          </p:nvSpPr>
          <p:spPr>
            <a:xfrm>
              <a:off x="3264191" y="1922776"/>
              <a:ext cx="167770" cy="100666"/>
            </a:xfrm>
            <a:custGeom>
              <a:avLst/>
              <a:gdLst/>
              <a:ahLst/>
              <a:cxnLst/>
              <a:rect l="l" t="t" r="r" b="b"/>
              <a:pathLst>
                <a:path w="7673" h="4604" fill="none" extrusionOk="0">
                  <a:moveTo>
                    <a:pt x="7673" y="968"/>
                  </a:moveTo>
                  <a:lnTo>
                    <a:pt x="3437" y="4604"/>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6;p47">
              <a:extLst>
                <a:ext uri="{FF2B5EF4-FFF2-40B4-BE49-F238E27FC236}">
                  <a16:creationId xmlns:a16="http://schemas.microsoft.com/office/drawing/2014/main" id="{0A3AADBA-55B5-3853-A6AA-E89AAA642F93}"/>
                </a:ext>
              </a:extLst>
            </p:cNvPr>
            <p:cNvSpPr/>
            <p:nvPr/>
          </p:nvSpPr>
          <p:spPr>
            <a:xfrm>
              <a:off x="3264191" y="2275043"/>
              <a:ext cx="167770" cy="100688"/>
            </a:xfrm>
            <a:custGeom>
              <a:avLst/>
              <a:gdLst/>
              <a:ahLst/>
              <a:cxnLst/>
              <a:rect l="l" t="t" r="r" b="b"/>
              <a:pathLst>
                <a:path w="7673" h="4605" fill="none" extrusionOk="0">
                  <a:moveTo>
                    <a:pt x="7673" y="968"/>
                  </a:moveTo>
                  <a:lnTo>
                    <a:pt x="3437" y="4604"/>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27;p47">
              <a:extLst>
                <a:ext uri="{FF2B5EF4-FFF2-40B4-BE49-F238E27FC236}">
                  <a16:creationId xmlns:a16="http://schemas.microsoft.com/office/drawing/2014/main" id="{2B444A97-592B-0A41-ADE7-45BC5E4B6716}"/>
                </a:ext>
              </a:extLst>
            </p:cNvPr>
            <p:cNvSpPr/>
            <p:nvPr/>
          </p:nvSpPr>
          <p:spPr>
            <a:xfrm>
              <a:off x="3264191" y="2606189"/>
              <a:ext cx="167770" cy="100666"/>
            </a:xfrm>
            <a:custGeom>
              <a:avLst/>
              <a:gdLst/>
              <a:ahLst/>
              <a:cxnLst/>
              <a:rect l="l" t="t" r="r" b="b"/>
              <a:pathLst>
                <a:path w="7673" h="4604" fill="none" extrusionOk="0">
                  <a:moveTo>
                    <a:pt x="7673" y="968"/>
                  </a:moveTo>
                  <a:lnTo>
                    <a:pt x="3437" y="46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8;p47">
              <a:extLst>
                <a:ext uri="{FF2B5EF4-FFF2-40B4-BE49-F238E27FC236}">
                  <a16:creationId xmlns:a16="http://schemas.microsoft.com/office/drawing/2014/main" id="{3FADA39B-EEF9-5479-D1F3-654B8D73B632}"/>
                </a:ext>
              </a:extLst>
            </p:cNvPr>
            <p:cNvSpPr/>
            <p:nvPr/>
          </p:nvSpPr>
          <p:spPr>
            <a:xfrm>
              <a:off x="3264191" y="3000764"/>
              <a:ext cx="167770" cy="100666"/>
            </a:xfrm>
            <a:custGeom>
              <a:avLst/>
              <a:gdLst/>
              <a:ahLst/>
              <a:cxnLst/>
              <a:rect l="l" t="t" r="r" b="b"/>
              <a:pathLst>
                <a:path w="7673" h="4604" fill="none" extrusionOk="0">
                  <a:moveTo>
                    <a:pt x="7673" y="968"/>
                  </a:moveTo>
                  <a:lnTo>
                    <a:pt x="3437" y="4604"/>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29;p47">
              <a:extLst>
                <a:ext uri="{FF2B5EF4-FFF2-40B4-BE49-F238E27FC236}">
                  <a16:creationId xmlns:a16="http://schemas.microsoft.com/office/drawing/2014/main" id="{2B123493-8AFF-52F2-7715-87F81CBAB961}"/>
                </a:ext>
              </a:extLst>
            </p:cNvPr>
            <p:cNvSpPr/>
            <p:nvPr/>
          </p:nvSpPr>
          <p:spPr>
            <a:xfrm>
              <a:off x="3264191" y="3398992"/>
              <a:ext cx="167770" cy="100666"/>
            </a:xfrm>
            <a:custGeom>
              <a:avLst/>
              <a:gdLst/>
              <a:ahLst/>
              <a:cxnLst/>
              <a:rect l="l" t="t" r="r" b="b"/>
              <a:pathLst>
                <a:path w="7673" h="4604" fill="none" extrusionOk="0">
                  <a:moveTo>
                    <a:pt x="7673" y="968"/>
                  </a:moveTo>
                  <a:lnTo>
                    <a:pt x="3437" y="4604"/>
                  </a:lnTo>
                  <a:lnTo>
                    <a:pt x="1"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30;p47">
              <a:extLst>
                <a:ext uri="{FF2B5EF4-FFF2-40B4-BE49-F238E27FC236}">
                  <a16:creationId xmlns:a16="http://schemas.microsoft.com/office/drawing/2014/main" id="{EE45E38C-C8E3-749C-64AC-48722BF08396}"/>
                </a:ext>
              </a:extLst>
            </p:cNvPr>
            <p:cNvSpPr/>
            <p:nvPr/>
          </p:nvSpPr>
          <p:spPr>
            <a:xfrm>
              <a:off x="2975376" y="3155394"/>
              <a:ext cx="1203450" cy="583489"/>
            </a:xfrm>
            <a:custGeom>
              <a:avLst/>
              <a:gdLst/>
              <a:ahLst/>
              <a:cxnLst/>
              <a:rect l="l" t="t" r="r" b="b"/>
              <a:pathLst>
                <a:path w="55040" h="26686" fill="none" extrusionOk="0">
                  <a:moveTo>
                    <a:pt x="0" y="0"/>
                  </a:moveTo>
                  <a:lnTo>
                    <a:pt x="0" y="22583"/>
                  </a:lnTo>
                  <a:cubicBezTo>
                    <a:pt x="0" y="24851"/>
                    <a:pt x="1835" y="26686"/>
                    <a:pt x="4103" y="26686"/>
                  </a:cubicBezTo>
                  <a:lnTo>
                    <a:pt x="50937" y="26686"/>
                  </a:lnTo>
                  <a:cubicBezTo>
                    <a:pt x="53205" y="26686"/>
                    <a:pt x="55040" y="24851"/>
                    <a:pt x="55040" y="22583"/>
                  </a:cubicBezTo>
                  <a:lnTo>
                    <a:pt x="55040" y="20014"/>
                  </a:lnTo>
                </a:path>
              </a:pathLst>
            </a:custGeom>
            <a:no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31;p47">
              <a:extLst>
                <a:ext uri="{FF2B5EF4-FFF2-40B4-BE49-F238E27FC236}">
                  <a16:creationId xmlns:a16="http://schemas.microsoft.com/office/drawing/2014/main" id="{67165CD8-ECBF-3CCA-1115-D8EEBDAE0226}"/>
                </a:ext>
              </a:extLst>
            </p:cNvPr>
            <p:cNvSpPr/>
            <p:nvPr/>
          </p:nvSpPr>
          <p:spPr>
            <a:xfrm>
              <a:off x="2931602" y="3059100"/>
              <a:ext cx="75893" cy="56193"/>
            </a:xfrm>
            <a:custGeom>
              <a:avLst/>
              <a:gdLst/>
              <a:ahLst/>
              <a:cxnLst/>
              <a:rect l="l" t="t" r="r" b="b"/>
              <a:pathLst>
                <a:path w="3471" h="2570" extrusionOk="0">
                  <a:moveTo>
                    <a:pt x="1" y="1"/>
                  </a:moveTo>
                  <a:lnTo>
                    <a:pt x="1" y="2569"/>
                  </a:lnTo>
                  <a:lnTo>
                    <a:pt x="3470" y="2569"/>
                  </a:lnTo>
                  <a:lnTo>
                    <a:pt x="3470"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32;p47">
              <a:extLst>
                <a:ext uri="{FF2B5EF4-FFF2-40B4-BE49-F238E27FC236}">
                  <a16:creationId xmlns:a16="http://schemas.microsoft.com/office/drawing/2014/main" id="{1ADDBE28-E2C0-8181-11C4-417C41B3EC5E}"/>
                </a:ext>
              </a:extLst>
            </p:cNvPr>
            <p:cNvSpPr/>
            <p:nvPr/>
          </p:nvSpPr>
          <p:spPr>
            <a:xfrm>
              <a:off x="2565473" y="2789242"/>
              <a:ext cx="375641" cy="1019674"/>
            </a:xfrm>
            <a:custGeom>
              <a:avLst/>
              <a:gdLst/>
              <a:ahLst/>
              <a:cxnLst/>
              <a:rect l="l" t="t" r="r" b="b"/>
              <a:pathLst>
                <a:path w="17180" h="46635" extrusionOk="0">
                  <a:moveTo>
                    <a:pt x="1" y="1"/>
                  </a:moveTo>
                  <a:lnTo>
                    <a:pt x="1" y="46634"/>
                  </a:lnTo>
                  <a:lnTo>
                    <a:pt x="17180" y="46634"/>
                  </a:lnTo>
                  <a:lnTo>
                    <a:pt x="17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33;p47">
              <a:extLst>
                <a:ext uri="{FF2B5EF4-FFF2-40B4-BE49-F238E27FC236}">
                  <a16:creationId xmlns:a16="http://schemas.microsoft.com/office/drawing/2014/main" id="{D611EBE9-9AC4-EEBC-B66A-68D65A155DD0}"/>
                </a:ext>
              </a:extLst>
            </p:cNvPr>
            <p:cNvSpPr/>
            <p:nvPr/>
          </p:nvSpPr>
          <p:spPr>
            <a:xfrm>
              <a:off x="2565473" y="2789242"/>
              <a:ext cx="167770" cy="1019674"/>
            </a:xfrm>
            <a:custGeom>
              <a:avLst/>
              <a:gdLst/>
              <a:ahLst/>
              <a:cxnLst/>
              <a:rect l="l" t="t" r="r" b="b"/>
              <a:pathLst>
                <a:path w="7673" h="46635" extrusionOk="0">
                  <a:moveTo>
                    <a:pt x="1" y="1"/>
                  </a:moveTo>
                  <a:lnTo>
                    <a:pt x="1" y="46634"/>
                  </a:lnTo>
                  <a:lnTo>
                    <a:pt x="7673" y="46634"/>
                  </a:lnTo>
                  <a:lnTo>
                    <a:pt x="7673" y="6172"/>
                  </a:lnTo>
                  <a:lnTo>
                    <a:pt x="7606" y="1"/>
                  </a:ln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34;p47">
              <a:extLst>
                <a:ext uri="{FF2B5EF4-FFF2-40B4-BE49-F238E27FC236}">
                  <a16:creationId xmlns:a16="http://schemas.microsoft.com/office/drawing/2014/main" id="{79304A64-E33B-908E-1CF9-1A18C93E6DCD}"/>
                </a:ext>
              </a:extLst>
            </p:cNvPr>
            <p:cNvSpPr/>
            <p:nvPr/>
          </p:nvSpPr>
          <p:spPr>
            <a:xfrm>
              <a:off x="2565473" y="2789242"/>
              <a:ext cx="167770" cy="1019674"/>
            </a:xfrm>
            <a:custGeom>
              <a:avLst/>
              <a:gdLst/>
              <a:ahLst/>
              <a:cxnLst/>
              <a:rect l="l" t="t" r="r" b="b"/>
              <a:pathLst>
                <a:path w="7673" h="46635" extrusionOk="0">
                  <a:moveTo>
                    <a:pt x="1" y="1"/>
                  </a:moveTo>
                  <a:lnTo>
                    <a:pt x="1" y="46634"/>
                  </a:lnTo>
                  <a:lnTo>
                    <a:pt x="7673" y="46634"/>
                  </a:lnTo>
                  <a:lnTo>
                    <a:pt x="7673" y="6172"/>
                  </a:lnTo>
                  <a:lnTo>
                    <a:pt x="7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35;p47">
              <a:extLst>
                <a:ext uri="{FF2B5EF4-FFF2-40B4-BE49-F238E27FC236}">
                  <a16:creationId xmlns:a16="http://schemas.microsoft.com/office/drawing/2014/main" id="{D38FDC51-CB50-1A35-99EF-C05D536E4423}"/>
                </a:ext>
              </a:extLst>
            </p:cNvPr>
            <p:cNvSpPr/>
            <p:nvPr/>
          </p:nvSpPr>
          <p:spPr>
            <a:xfrm>
              <a:off x="2694564" y="3220289"/>
              <a:ext cx="111621" cy="163397"/>
            </a:xfrm>
            <a:custGeom>
              <a:avLst/>
              <a:gdLst/>
              <a:ahLst/>
              <a:cxnLst/>
              <a:rect l="l" t="t" r="r" b="b"/>
              <a:pathLst>
                <a:path w="5105" h="7473" extrusionOk="0">
                  <a:moveTo>
                    <a:pt x="1902" y="1"/>
                  </a:moveTo>
                  <a:lnTo>
                    <a:pt x="635" y="3370"/>
                  </a:lnTo>
                  <a:lnTo>
                    <a:pt x="1535" y="3370"/>
                  </a:lnTo>
                  <a:lnTo>
                    <a:pt x="1" y="7473"/>
                  </a:lnTo>
                  <a:lnTo>
                    <a:pt x="1" y="7473"/>
                  </a:lnTo>
                  <a:lnTo>
                    <a:pt x="5104" y="2403"/>
                  </a:lnTo>
                  <a:lnTo>
                    <a:pt x="3904" y="2403"/>
                  </a:lnTo>
                  <a:lnTo>
                    <a:pt x="4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6;p47">
              <a:extLst>
                <a:ext uri="{FF2B5EF4-FFF2-40B4-BE49-F238E27FC236}">
                  <a16:creationId xmlns:a16="http://schemas.microsoft.com/office/drawing/2014/main" id="{087CBC9F-974B-BBEE-9FBC-875C94618C1B}"/>
                </a:ext>
              </a:extLst>
            </p:cNvPr>
            <p:cNvSpPr/>
            <p:nvPr/>
          </p:nvSpPr>
          <p:spPr>
            <a:xfrm>
              <a:off x="2565473" y="2789242"/>
              <a:ext cx="375641" cy="1019674"/>
            </a:xfrm>
            <a:custGeom>
              <a:avLst/>
              <a:gdLst/>
              <a:ahLst/>
              <a:cxnLst/>
              <a:rect l="l" t="t" r="r" b="b"/>
              <a:pathLst>
                <a:path w="17180" h="46635" fill="none" extrusionOk="0">
                  <a:moveTo>
                    <a:pt x="1" y="1"/>
                  </a:moveTo>
                  <a:lnTo>
                    <a:pt x="17180" y="1"/>
                  </a:lnTo>
                  <a:lnTo>
                    <a:pt x="17180" y="46634"/>
                  </a:lnTo>
                  <a:lnTo>
                    <a:pt x="1" y="46634"/>
                  </a:ln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37;p47">
              <a:extLst>
                <a:ext uri="{FF2B5EF4-FFF2-40B4-BE49-F238E27FC236}">
                  <a16:creationId xmlns:a16="http://schemas.microsoft.com/office/drawing/2014/main" id="{8DAD452A-34CF-676B-EEBC-684029F7F51F}"/>
                </a:ext>
              </a:extLst>
            </p:cNvPr>
            <p:cNvSpPr/>
            <p:nvPr/>
          </p:nvSpPr>
          <p:spPr>
            <a:xfrm>
              <a:off x="2565473" y="2517198"/>
              <a:ext cx="375641" cy="573300"/>
            </a:xfrm>
            <a:custGeom>
              <a:avLst/>
              <a:gdLst/>
              <a:ahLst/>
              <a:cxnLst/>
              <a:rect l="l" t="t" r="r" b="b"/>
              <a:pathLst>
                <a:path w="17180" h="26220" extrusionOk="0">
                  <a:moveTo>
                    <a:pt x="8573" y="1"/>
                  </a:moveTo>
                  <a:cubicBezTo>
                    <a:pt x="3837" y="1"/>
                    <a:pt x="1" y="5871"/>
                    <a:pt x="1" y="13110"/>
                  </a:cubicBezTo>
                  <a:cubicBezTo>
                    <a:pt x="1" y="20348"/>
                    <a:pt x="3837" y="26219"/>
                    <a:pt x="8573" y="26219"/>
                  </a:cubicBezTo>
                  <a:cubicBezTo>
                    <a:pt x="13343" y="26219"/>
                    <a:pt x="17180" y="20348"/>
                    <a:pt x="17180" y="13110"/>
                  </a:cubicBezTo>
                  <a:cubicBezTo>
                    <a:pt x="17180" y="5871"/>
                    <a:pt x="13343" y="1"/>
                    <a:pt x="8573"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38;p47">
              <a:extLst>
                <a:ext uri="{FF2B5EF4-FFF2-40B4-BE49-F238E27FC236}">
                  <a16:creationId xmlns:a16="http://schemas.microsoft.com/office/drawing/2014/main" id="{E7E411D0-CD28-7167-CEE8-AFF4E48384A9}"/>
                </a:ext>
              </a:extLst>
            </p:cNvPr>
            <p:cNvSpPr/>
            <p:nvPr/>
          </p:nvSpPr>
          <p:spPr>
            <a:xfrm>
              <a:off x="2695307" y="2713393"/>
              <a:ext cx="115972" cy="92664"/>
            </a:xfrm>
            <a:custGeom>
              <a:avLst/>
              <a:gdLst/>
              <a:ahLst/>
              <a:cxnLst/>
              <a:rect l="l" t="t" r="r" b="b"/>
              <a:pathLst>
                <a:path w="5304" h="4238" extrusionOk="0">
                  <a:moveTo>
                    <a:pt x="634" y="1"/>
                  </a:moveTo>
                  <a:cubicBezTo>
                    <a:pt x="267" y="1"/>
                    <a:pt x="0" y="301"/>
                    <a:pt x="0" y="668"/>
                  </a:cubicBezTo>
                  <a:lnTo>
                    <a:pt x="0" y="3570"/>
                  </a:lnTo>
                  <a:cubicBezTo>
                    <a:pt x="0" y="3937"/>
                    <a:pt x="267" y="4237"/>
                    <a:pt x="634" y="4237"/>
                  </a:cubicBezTo>
                  <a:lnTo>
                    <a:pt x="4670" y="4237"/>
                  </a:lnTo>
                  <a:cubicBezTo>
                    <a:pt x="5004" y="4237"/>
                    <a:pt x="5304" y="3937"/>
                    <a:pt x="5304" y="3570"/>
                  </a:cubicBezTo>
                  <a:lnTo>
                    <a:pt x="5304" y="668"/>
                  </a:lnTo>
                  <a:cubicBezTo>
                    <a:pt x="5304" y="301"/>
                    <a:pt x="5004" y="1"/>
                    <a:pt x="4670" y="1"/>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9;p47">
              <a:extLst>
                <a:ext uri="{FF2B5EF4-FFF2-40B4-BE49-F238E27FC236}">
                  <a16:creationId xmlns:a16="http://schemas.microsoft.com/office/drawing/2014/main" id="{42A51557-A2D2-C512-64BA-410E08CF9D4F}"/>
                </a:ext>
              </a:extLst>
            </p:cNvPr>
            <p:cNvSpPr/>
            <p:nvPr/>
          </p:nvSpPr>
          <p:spPr>
            <a:xfrm>
              <a:off x="2668304" y="2910527"/>
              <a:ext cx="149557" cy="128173"/>
            </a:xfrm>
            <a:custGeom>
              <a:avLst/>
              <a:gdLst/>
              <a:ahLst/>
              <a:cxnLst/>
              <a:rect l="l" t="t" r="r" b="b"/>
              <a:pathLst>
                <a:path w="6840" h="5862" extrusionOk="0">
                  <a:moveTo>
                    <a:pt x="3880" y="0"/>
                  </a:moveTo>
                  <a:cubicBezTo>
                    <a:pt x="3160" y="0"/>
                    <a:pt x="2428" y="266"/>
                    <a:pt x="1836" y="858"/>
                  </a:cubicBezTo>
                  <a:cubicBezTo>
                    <a:pt x="1" y="2726"/>
                    <a:pt x="1302" y="5862"/>
                    <a:pt x="3904" y="5862"/>
                  </a:cubicBezTo>
                  <a:cubicBezTo>
                    <a:pt x="5505" y="5862"/>
                    <a:pt x="6839" y="4561"/>
                    <a:pt x="6839" y="2927"/>
                  </a:cubicBezTo>
                  <a:cubicBezTo>
                    <a:pt x="6839" y="1165"/>
                    <a:pt x="5387" y="0"/>
                    <a:pt x="3880"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40;p47">
              <a:extLst>
                <a:ext uri="{FF2B5EF4-FFF2-40B4-BE49-F238E27FC236}">
                  <a16:creationId xmlns:a16="http://schemas.microsoft.com/office/drawing/2014/main" id="{A2D55E24-1D6D-7DC7-7DCA-58B51AF23B0C}"/>
                </a:ext>
              </a:extLst>
            </p:cNvPr>
            <p:cNvSpPr/>
            <p:nvPr/>
          </p:nvSpPr>
          <p:spPr>
            <a:xfrm>
              <a:off x="2710613" y="2942341"/>
              <a:ext cx="75150" cy="64283"/>
            </a:xfrm>
            <a:custGeom>
              <a:avLst/>
              <a:gdLst/>
              <a:ahLst/>
              <a:cxnLst/>
              <a:rect l="l" t="t" r="r" b="b"/>
              <a:pathLst>
                <a:path w="3437" h="2940" extrusionOk="0">
                  <a:moveTo>
                    <a:pt x="1939" y="1"/>
                  </a:moveTo>
                  <a:cubicBezTo>
                    <a:pt x="1575" y="1"/>
                    <a:pt x="1203" y="136"/>
                    <a:pt x="901" y="437"/>
                  </a:cubicBezTo>
                  <a:cubicBezTo>
                    <a:pt x="1" y="1371"/>
                    <a:pt x="634" y="2939"/>
                    <a:pt x="1969" y="2939"/>
                  </a:cubicBezTo>
                  <a:cubicBezTo>
                    <a:pt x="2769" y="2939"/>
                    <a:pt x="3403" y="2305"/>
                    <a:pt x="3436" y="1472"/>
                  </a:cubicBezTo>
                  <a:cubicBezTo>
                    <a:pt x="3436" y="591"/>
                    <a:pt x="2703" y="1"/>
                    <a:pt x="1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1;p47">
              <a:extLst>
                <a:ext uri="{FF2B5EF4-FFF2-40B4-BE49-F238E27FC236}">
                  <a16:creationId xmlns:a16="http://schemas.microsoft.com/office/drawing/2014/main" id="{9E556047-99DB-5620-5A7B-B950FF2DB89F}"/>
                </a:ext>
              </a:extLst>
            </p:cNvPr>
            <p:cNvSpPr/>
            <p:nvPr/>
          </p:nvSpPr>
          <p:spPr>
            <a:xfrm>
              <a:off x="2726662" y="2589112"/>
              <a:ext cx="46704" cy="40428"/>
            </a:xfrm>
            <a:custGeom>
              <a:avLst/>
              <a:gdLst/>
              <a:ahLst/>
              <a:cxnLst/>
              <a:rect l="l" t="t" r="r" b="b"/>
              <a:pathLst>
                <a:path w="2136" h="1849" extrusionOk="0">
                  <a:moveTo>
                    <a:pt x="1207" y="0"/>
                  </a:moveTo>
                  <a:cubicBezTo>
                    <a:pt x="981" y="0"/>
                    <a:pt x="751" y="86"/>
                    <a:pt x="568" y="281"/>
                  </a:cubicBezTo>
                  <a:cubicBezTo>
                    <a:pt x="1" y="848"/>
                    <a:pt x="401" y="1849"/>
                    <a:pt x="1235" y="1849"/>
                  </a:cubicBezTo>
                  <a:cubicBezTo>
                    <a:pt x="1735" y="1849"/>
                    <a:pt x="2135" y="1415"/>
                    <a:pt x="2135" y="915"/>
                  </a:cubicBezTo>
                  <a:cubicBezTo>
                    <a:pt x="2135" y="374"/>
                    <a:pt x="1678" y="0"/>
                    <a:pt x="1207"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42;p47">
              <a:extLst>
                <a:ext uri="{FF2B5EF4-FFF2-40B4-BE49-F238E27FC236}">
                  <a16:creationId xmlns:a16="http://schemas.microsoft.com/office/drawing/2014/main" id="{50AA1678-5D7B-E627-725D-B38918A41562}"/>
                </a:ext>
              </a:extLst>
            </p:cNvPr>
            <p:cNvSpPr/>
            <p:nvPr/>
          </p:nvSpPr>
          <p:spPr>
            <a:xfrm>
              <a:off x="2959327" y="3110155"/>
              <a:ext cx="33563" cy="56193"/>
            </a:xfrm>
            <a:custGeom>
              <a:avLst/>
              <a:gdLst/>
              <a:ahLst/>
              <a:cxnLst/>
              <a:rect l="l" t="t" r="r" b="b"/>
              <a:pathLst>
                <a:path w="1535" h="2570" extrusionOk="0">
                  <a:moveTo>
                    <a:pt x="0" y="1"/>
                  </a:moveTo>
                  <a:lnTo>
                    <a:pt x="0" y="2569"/>
                  </a:lnTo>
                  <a:lnTo>
                    <a:pt x="1535" y="2569"/>
                  </a:lnTo>
                  <a:lnTo>
                    <a:pt x="1535"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43;p47">
              <a:extLst>
                <a:ext uri="{FF2B5EF4-FFF2-40B4-BE49-F238E27FC236}">
                  <a16:creationId xmlns:a16="http://schemas.microsoft.com/office/drawing/2014/main" id="{F57796D6-9FD3-7F3B-9CB7-1E18C01543B4}"/>
                </a:ext>
              </a:extLst>
            </p:cNvPr>
            <p:cNvSpPr/>
            <p:nvPr/>
          </p:nvSpPr>
          <p:spPr>
            <a:xfrm>
              <a:off x="2565473" y="3621446"/>
              <a:ext cx="375641" cy="187471"/>
            </a:xfrm>
            <a:custGeom>
              <a:avLst/>
              <a:gdLst/>
              <a:ahLst/>
              <a:cxnLst/>
              <a:rect l="l" t="t" r="r" b="b"/>
              <a:pathLst>
                <a:path w="17180" h="8574" extrusionOk="0">
                  <a:moveTo>
                    <a:pt x="1" y="0"/>
                  </a:moveTo>
                  <a:lnTo>
                    <a:pt x="1" y="8573"/>
                  </a:lnTo>
                  <a:lnTo>
                    <a:pt x="17180" y="8573"/>
                  </a:lnTo>
                  <a:lnTo>
                    <a:pt x="17180" y="0"/>
                  </a:ln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44;p47">
              <a:extLst>
                <a:ext uri="{FF2B5EF4-FFF2-40B4-BE49-F238E27FC236}">
                  <a16:creationId xmlns:a16="http://schemas.microsoft.com/office/drawing/2014/main" id="{09F193E0-26D2-3D03-2129-148670547023}"/>
                </a:ext>
              </a:extLst>
            </p:cNvPr>
            <p:cNvSpPr/>
            <p:nvPr/>
          </p:nvSpPr>
          <p:spPr>
            <a:xfrm>
              <a:off x="3585103" y="2950256"/>
              <a:ext cx="178003" cy="143150"/>
            </a:xfrm>
            <a:custGeom>
              <a:avLst/>
              <a:gdLst/>
              <a:ahLst/>
              <a:cxnLst/>
              <a:rect l="l" t="t" r="r" b="b"/>
              <a:pathLst>
                <a:path w="8141" h="6547" extrusionOk="0">
                  <a:moveTo>
                    <a:pt x="2409" y="1"/>
                  </a:moveTo>
                  <a:cubicBezTo>
                    <a:pt x="2207" y="1"/>
                    <a:pt x="2025" y="14"/>
                    <a:pt x="1869" y="42"/>
                  </a:cubicBezTo>
                  <a:cubicBezTo>
                    <a:pt x="1068" y="176"/>
                    <a:pt x="601" y="1043"/>
                    <a:pt x="301" y="1910"/>
                  </a:cubicBezTo>
                  <a:cubicBezTo>
                    <a:pt x="1" y="2844"/>
                    <a:pt x="701" y="3778"/>
                    <a:pt x="1669" y="3778"/>
                  </a:cubicBezTo>
                  <a:lnTo>
                    <a:pt x="1869" y="3778"/>
                  </a:lnTo>
                  <a:cubicBezTo>
                    <a:pt x="1735" y="4078"/>
                    <a:pt x="1502" y="4345"/>
                    <a:pt x="1268" y="4545"/>
                  </a:cubicBezTo>
                  <a:cubicBezTo>
                    <a:pt x="668" y="5046"/>
                    <a:pt x="668" y="6013"/>
                    <a:pt x="1268" y="6513"/>
                  </a:cubicBezTo>
                  <a:lnTo>
                    <a:pt x="1335" y="6547"/>
                  </a:lnTo>
                  <a:lnTo>
                    <a:pt x="4104" y="3511"/>
                  </a:lnTo>
                  <a:lnTo>
                    <a:pt x="7573" y="3511"/>
                  </a:lnTo>
                  <a:cubicBezTo>
                    <a:pt x="8140" y="3511"/>
                    <a:pt x="8140" y="3078"/>
                    <a:pt x="8140" y="2110"/>
                  </a:cubicBezTo>
                  <a:cubicBezTo>
                    <a:pt x="8140" y="1234"/>
                    <a:pt x="4359" y="1"/>
                    <a:pt x="2409"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45;p47">
              <a:extLst>
                <a:ext uri="{FF2B5EF4-FFF2-40B4-BE49-F238E27FC236}">
                  <a16:creationId xmlns:a16="http://schemas.microsoft.com/office/drawing/2014/main" id="{48E63F7B-4066-A92A-3DC4-EDD02FDC9E22}"/>
                </a:ext>
              </a:extLst>
            </p:cNvPr>
            <p:cNvSpPr/>
            <p:nvPr/>
          </p:nvSpPr>
          <p:spPr>
            <a:xfrm>
              <a:off x="4313011" y="3115599"/>
              <a:ext cx="1154581" cy="482517"/>
            </a:xfrm>
            <a:custGeom>
              <a:avLst/>
              <a:gdLst/>
              <a:ahLst/>
              <a:cxnLst/>
              <a:rect l="l" t="t" r="r" b="b"/>
              <a:pathLst>
                <a:path w="52805" h="22068" extrusionOk="0">
                  <a:moveTo>
                    <a:pt x="47955" y="1"/>
                  </a:moveTo>
                  <a:cubicBezTo>
                    <a:pt x="45158" y="1"/>
                    <a:pt x="41513" y="4923"/>
                    <a:pt x="39762" y="9859"/>
                  </a:cubicBezTo>
                  <a:lnTo>
                    <a:pt x="19181" y="9859"/>
                  </a:lnTo>
                  <a:cubicBezTo>
                    <a:pt x="19181" y="9859"/>
                    <a:pt x="15246" y="1959"/>
                    <a:pt x="8741" y="1959"/>
                  </a:cubicBezTo>
                  <a:cubicBezTo>
                    <a:pt x="8339" y="1959"/>
                    <a:pt x="7927" y="1990"/>
                    <a:pt x="7506" y="2054"/>
                  </a:cubicBezTo>
                  <a:cubicBezTo>
                    <a:pt x="267" y="3154"/>
                    <a:pt x="0" y="22068"/>
                    <a:pt x="0" y="22068"/>
                  </a:cubicBezTo>
                  <a:lnTo>
                    <a:pt x="46133" y="22068"/>
                  </a:lnTo>
                  <a:cubicBezTo>
                    <a:pt x="46133" y="22068"/>
                    <a:pt x="52805" y="17631"/>
                    <a:pt x="51437" y="5956"/>
                  </a:cubicBezTo>
                  <a:cubicBezTo>
                    <a:pt x="50922" y="1664"/>
                    <a:pt x="49582" y="1"/>
                    <a:pt x="47955"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46;p47">
              <a:extLst>
                <a:ext uri="{FF2B5EF4-FFF2-40B4-BE49-F238E27FC236}">
                  <a16:creationId xmlns:a16="http://schemas.microsoft.com/office/drawing/2014/main" id="{6F83F9FC-5D47-838A-4709-E34576F81B40}"/>
                </a:ext>
              </a:extLst>
            </p:cNvPr>
            <p:cNvSpPr/>
            <p:nvPr/>
          </p:nvSpPr>
          <p:spPr>
            <a:xfrm>
              <a:off x="4205785" y="3286671"/>
              <a:ext cx="355219" cy="522246"/>
            </a:xfrm>
            <a:custGeom>
              <a:avLst/>
              <a:gdLst/>
              <a:ahLst/>
              <a:cxnLst/>
              <a:rect l="l" t="t" r="r" b="b"/>
              <a:pathLst>
                <a:path w="16246" h="23885" extrusionOk="0">
                  <a:moveTo>
                    <a:pt x="8140" y="0"/>
                  </a:moveTo>
                  <a:cubicBezTo>
                    <a:pt x="3637" y="0"/>
                    <a:pt x="1" y="5338"/>
                    <a:pt x="1" y="11942"/>
                  </a:cubicBezTo>
                  <a:cubicBezTo>
                    <a:pt x="1" y="18547"/>
                    <a:pt x="3637" y="23884"/>
                    <a:pt x="8140" y="23884"/>
                  </a:cubicBezTo>
                  <a:lnTo>
                    <a:pt x="13677" y="23884"/>
                  </a:lnTo>
                  <a:lnTo>
                    <a:pt x="13677" y="20615"/>
                  </a:lnTo>
                  <a:cubicBezTo>
                    <a:pt x="15278" y="18447"/>
                    <a:pt x="16246" y="15378"/>
                    <a:pt x="16246" y="11942"/>
                  </a:cubicBezTo>
                  <a:cubicBezTo>
                    <a:pt x="16246" y="8507"/>
                    <a:pt x="15278" y="5438"/>
                    <a:pt x="13677" y="3236"/>
                  </a:cubicBezTo>
                  <a:lnTo>
                    <a:pt x="13677"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47;p47">
              <a:extLst>
                <a:ext uri="{FF2B5EF4-FFF2-40B4-BE49-F238E27FC236}">
                  <a16:creationId xmlns:a16="http://schemas.microsoft.com/office/drawing/2014/main" id="{DFC8FE52-948D-85D2-FD35-52C302A2B14F}"/>
                </a:ext>
              </a:extLst>
            </p:cNvPr>
            <p:cNvSpPr/>
            <p:nvPr/>
          </p:nvSpPr>
          <p:spPr>
            <a:xfrm>
              <a:off x="4327595" y="3286671"/>
              <a:ext cx="355219" cy="522246"/>
            </a:xfrm>
            <a:custGeom>
              <a:avLst/>
              <a:gdLst/>
              <a:ahLst/>
              <a:cxnLst/>
              <a:rect l="l" t="t" r="r" b="b"/>
              <a:pathLst>
                <a:path w="16246" h="23885" extrusionOk="0">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48;p47">
              <a:extLst>
                <a:ext uri="{FF2B5EF4-FFF2-40B4-BE49-F238E27FC236}">
                  <a16:creationId xmlns:a16="http://schemas.microsoft.com/office/drawing/2014/main" id="{419BDDD1-B284-829F-1AE3-5D1A46D34B83}"/>
                </a:ext>
              </a:extLst>
            </p:cNvPr>
            <p:cNvSpPr/>
            <p:nvPr/>
          </p:nvSpPr>
          <p:spPr>
            <a:xfrm>
              <a:off x="4327595" y="3286671"/>
              <a:ext cx="355219" cy="522246"/>
            </a:xfrm>
            <a:custGeom>
              <a:avLst/>
              <a:gdLst/>
              <a:ahLst/>
              <a:cxnLst/>
              <a:rect l="l" t="t" r="r" b="b"/>
              <a:pathLst>
                <a:path w="16246" h="23885" extrusionOk="0">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49;p47">
              <a:extLst>
                <a:ext uri="{FF2B5EF4-FFF2-40B4-BE49-F238E27FC236}">
                  <a16:creationId xmlns:a16="http://schemas.microsoft.com/office/drawing/2014/main" id="{5C5F43EC-488A-2204-AE57-540A7AC0B043}"/>
                </a:ext>
              </a:extLst>
            </p:cNvPr>
            <p:cNvSpPr/>
            <p:nvPr/>
          </p:nvSpPr>
          <p:spPr>
            <a:xfrm>
              <a:off x="4327595" y="3286671"/>
              <a:ext cx="355219" cy="522246"/>
            </a:xfrm>
            <a:custGeom>
              <a:avLst/>
              <a:gdLst/>
              <a:ahLst/>
              <a:cxnLst/>
              <a:rect l="l" t="t" r="r" b="b"/>
              <a:pathLst>
                <a:path w="16246" h="23885" fill="none" extrusionOk="0">
                  <a:moveTo>
                    <a:pt x="16245" y="11942"/>
                  </a:moveTo>
                  <a:cubicBezTo>
                    <a:pt x="16245" y="18547"/>
                    <a:pt x="12609" y="23884"/>
                    <a:pt x="8106" y="23884"/>
                  </a:cubicBezTo>
                  <a:cubicBezTo>
                    <a:pt x="3636" y="23884"/>
                    <a:pt x="0" y="18547"/>
                    <a:pt x="0" y="11942"/>
                  </a:cubicBezTo>
                  <a:cubicBezTo>
                    <a:pt x="0" y="5338"/>
                    <a:pt x="3636" y="0"/>
                    <a:pt x="8106" y="0"/>
                  </a:cubicBezTo>
                  <a:cubicBezTo>
                    <a:pt x="12609" y="0"/>
                    <a:pt x="16245" y="5338"/>
                    <a:pt x="16245" y="11942"/>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50;p47">
              <a:extLst>
                <a:ext uri="{FF2B5EF4-FFF2-40B4-BE49-F238E27FC236}">
                  <a16:creationId xmlns:a16="http://schemas.microsoft.com/office/drawing/2014/main" id="{C1A80492-EEBF-8C36-B639-BB9E41FAA110}"/>
                </a:ext>
              </a:extLst>
            </p:cNvPr>
            <p:cNvSpPr/>
            <p:nvPr/>
          </p:nvSpPr>
          <p:spPr>
            <a:xfrm>
              <a:off x="3181781" y="3286671"/>
              <a:ext cx="450025" cy="522246"/>
            </a:xfrm>
            <a:custGeom>
              <a:avLst/>
              <a:gdLst/>
              <a:ahLst/>
              <a:cxnLst/>
              <a:rect l="l" t="t" r="r" b="b"/>
              <a:pathLst>
                <a:path w="20582" h="23885" extrusionOk="0">
                  <a:moveTo>
                    <a:pt x="7673" y="0"/>
                  </a:moveTo>
                  <a:cubicBezTo>
                    <a:pt x="3436" y="0"/>
                    <a:pt x="0" y="5338"/>
                    <a:pt x="0" y="11942"/>
                  </a:cubicBezTo>
                  <a:cubicBezTo>
                    <a:pt x="0" y="18547"/>
                    <a:pt x="3436" y="23884"/>
                    <a:pt x="7673" y="23884"/>
                  </a:cubicBezTo>
                  <a:lnTo>
                    <a:pt x="12910" y="23884"/>
                  </a:lnTo>
                  <a:cubicBezTo>
                    <a:pt x="17146" y="23884"/>
                    <a:pt x="20582" y="18514"/>
                    <a:pt x="20582" y="11909"/>
                  </a:cubicBezTo>
                  <a:cubicBezTo>
                    <a:pt x="20582" y="5338"/>
                    <a:pt x="17179" y="0"/>
                    <a:pt x="1294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51;p47">
              <a:extLst>
                <a:ext uri="{FF2B5EF4-FFF2-40B4-BE49-F238E27FC236}">
                  <a16:creationId xmlns:a16="http://schemas.microsoft.com/office/drawing/2014/main" id="{D356EC65-8C89-10DD-6EE6-7DDDFB07A853}"/>
                </a:ext>
              </a:extLst>
            </p:cNvPr>
            <p:cNvSpPr/>
            <p:nvPr/>
          </p:nvSpPr>
          <p:spPr>
            <a:xfrm>
              <a:off x="4363322" y="3339191"/>
              <a:ext cx="283742" cy="417206"/>
            </a:xfrm>
            <a:custGeom>
              <a:avLst/>
              <a:gdLst/>
              <a:ahLst/>
              <a:cxnLst/>
              <a:rect l="l" t="t" r="r" b="b"/>
              <a:pathLst>
                <a:path w="12977" h="19081" extrusionOk="0">
                  <a:moveTo>
                    <a:pt x="6472" y="0"/>
                  </a:moveTo>
                  <a:cubicBezTo>
                    <a:pt x="2903" y="0"/>
                    <a:pt x="1" y="4270"/>
                    <a:pt x="1" y="9540"/>
                  </a:cubicBezTo>
                  <a:cubicBezTo>
                    <a:pt x="1" y="14811"/>
                    <a:pt x="2903" y="19080"/>
                    <a:pt x="6472" y="19080"/>
                  </a:cubicBezTo>
                  <a:cubicBezTo>
                    <a:pt x="10075" y="19080"/>
                    <a:pt x="12977" y="14811"/>
                    <a:pt x="12977" y="9540"/>
                  </a:cubicBezTo>
                  <a:cubicBezTo>
                    <a:pt x="12977" y="4270"/>
                    <a:pt x="10075" y="0"/>
                    <a:pt x="6472"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2;p47">
              <a:extLst>
                <a:ext uri="{FF2B5EF4-FFF2-40B4-BE49-F238E27FC236}">
                  <a16:creationId xmlns:a16="http://schemas.microsoft.com/office/drawing/2014/main" id="{C6C99C92-9A15-4944-5469-F481830B6A62}"/>
                </a:ext>
              </a:extLst>
            </p:cNvPr>
            <p:cNvSpPr/>
            <p:nvPr/>
          </p:nvSpPr>
          <p:spPr>
            <a:xfrm>
              <a:off x="5136447" y="3286671"/>
              <a:ext cx="256017" cy="522246"/>
            </a:xfrm>
            <a:custGeom>
              <a:avLst/>
              <a:gdLst/>
              <a:ahLst/>
              <a:cxnLst/>
              <a:rect l="l" t="t" r="r" b="b"/>
              <a:pathLst>
                <a:path w="11709" h="23885" extrusionOk="0">
                  <a:moveTo>
                    <a:pt x="5171" y="0"/>
                  </a:moveTo>
                  <a:cubicBezTo>
                    <a:pt x="2302" y="0"/>
                    <a:pt x="1" y="5338"/>
                    <a:pt x="1" y="11942"/>
                  </a:cubicBezTo>
                  <a:cubicBezTo>
                    <a:pt x="1" y="18547"/>
                    <a:pt x="2302" y="23884"/>
                    <a:pt x="5171" y="23884"/>
                  </a:cubicBezTo>
                  <a:lnTo>
                    <a:pt x="10074" y="23884"/>
                  </a:lnTo>
                  <a:lnTo>
                    <a:pt x="10074" y="20615"/>
                  </a:lnTo>
                  <a:cubicBezTo>
                    <a:pt x="11075" y="18447"/>
                    <a:pt x="11709" y="15378"/>
                    <a:pt x="11709" y="11942"/>
                  </a:cubicBezTo>
                  <a:cubicBezTo>
                    <a:pt x="11709" y="8507"/>
                    <a:pt x="11075" y="5438"/>
                    <a:pt x="10074" y="3236"/>
                  </a:cubicBezTo>
                  <a:lnTo>
                    <a:pt x="10074"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53;p47">
              <a:extLst>
                <a:ext uri="{FF2B5EF4-FFF2-40B4-BE49-F238E27FC236}">
                  <a16:creationId xmlns:a16="http://schemas.microsoft.com/office/drawing/2014/main" id="{99083303-46B4-875E-4B28-D1AFBAEF6800}"/>
                </a:ext>
              </a:extLst>
            </p:cNvPr>
            <p:cNvSpPr/>
            <p:nvPr/>
          </p:nvSpPr>
          <p:spPr>
            <a:xfrm>
              <a:off x="5243673" y="3286671"/>
              <a:ext cx="226106" cy="522246"/>
            </a:xfrm>
            <a:custGeom>
              <a:avLst/>
              <a:gdLst/>
              <a:ahLst/>
              <a:cxnLst/>
              <a:rect l="l" t="t" r="r" b="b"/>
              <a:pathLst>
                <a:path w="10341" h="23885" extrusionOk="0">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54;p47">
              <a:extLst>
                <a:ext uri="{FF2B5EF4-FFF2-40B4-BE49-F238E27FC236}">
                  <a16:creationId xmlns:a16="http://schemas.microsoft.com/office/drawing/2014/main" id="{AE67CBF1-2605-9A59-25C2-DA7BED4336D1}"/>
                </a:ext>
              </a:extLst>
            </p:cNvPr>
            <p:cNvSpPr/>
            <p:nvPr/>
          </p:nvSpPr>
          <p:spPr>
            <a:xfrm>
              <a:off x="5243673" y="3286671"/>
              <a:ext cx="226106" cy="522246"/>
            </a:xfrm>
            <a:custGeom>
              <a:avLst/>
              <a:gdLst/>
              <a:ahLst/>
              <a:cxnLst/>
              <a:rect l="l" t="t" r="r" b="b"/>
              <a:pathLst>
                <a:path w="10341" h="23885" extrusionOk="0">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5;p47">
              <a:extLst>
                <a:ext uri="{FF2B5EF4-FFF2-40B4-BE49-F238E27FC236}">
                  <a16:creationId xmlns:a16="http://schemas.microsoft.com/office/drawing/2014/main" id="{B978182B-D7DB-B8E3-C2A1-2E1634FFE49C}"/>
                </a:ext>
              </a:extLst>
            </p:cNvPr>
            <p:cNvSpPr/>
            <p:nvPr/>
          </p:nvSpPr>
          <p:spPr>
            <a:xfrm>
              <a:off x="5243673" y="3286671"/>
              <a:ext cx="226106" cy="522246"/>
            </a:xfrm>
            <a:custGeom>
              <a:avLst/>
              <a:gdLst/>
              <a:ahLst/>
              <a:cxnLst/>
              <a:rect l="l" t="t" r="r" b="b"/>
              <a:pathLst>
                <a:path w="10341" h="23885" fill="none" extrusionOk="0">
                  <a:moveTo>
                    <a:pt x="10341" y="11942"/>
                  </a:moveTo>
                  <a:cubicBezTo>
                    <a:pt x="10341" y="18547"/>
                    <a:pt x="8006" y="23884"/>
                    <a:pt x="5170" y="23884"/>
                  </a:cubicBezTo>
                  <a:cubicBezTo>
                    <a:pt x="2302" y="23884"/>
                    <a:pt x="0" y="18547"/>
                    <a:pt x="0" y="11942"/>
                  </a:cubicBezTo>
                  <a:cubicBezTo>
                    <a:pt x="0" y="5338"/>
                    <a:pt x="2302" y="0"/>
                    <a:pt x="5170" y="0"/>
                  </a:cubicBezTo>
                  <a:cubicBezTo>
                    <a:pt x="8006" y="0"/>
                    <a:pt x="10341" y="5338"/>
                    <a:pt x="10341" y="11942"/>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6;p47">
              <a:extLst>
                <a:ext uri="{FF2B5EF4-FFF2-40B4-BE49-F238E27FC236}">
                  <a16:creationId xmlns:a16="http://schemas.microsoft.com/office/drawing/2014/main" id="{9EB6CC38-2C6A-4288-353C-7F42A4BFF3DA}"/>
                </a:ext>
              </a:extLst>
            </p:cNvPr>
            <p:cNvSpPr/>
            <p:nvPr/>
          </p:nvSpPr>
          <p:spPr>
            <a:xfrm>
              <a:off x="5266281" y="3339191"/>
              <a:ext cx="180168" cy="417206"/>
            </a:xfrm>
            <a:custGeom>
              <a:avLst/>
              <a:gdLst/>
              <a:ahLst/>
              <a:cxnLst/>
              <a:rect l="l" t="t" r="r" b="b"/>
              <a:pathLst>
                <a:path w="8240" h="19081" extrusionOk="0">
                  <a:moveTo>
                    <a:pt x="4136" y="0"/>
                  </a:moveTo>
                  <a:cubicBezTo>
                    <a:pt x="1868" y="0"/>
                    <a:pt x="0" y="4270"/>
                    <a:pt x="0" y="9540"/>
                  </a:cubicBezTo>
                  <a:cubicBezTo>
                    <a:pt x="0" y="14811"/>
                    <a:pt x="1868" y="19080"/>
                    <a:pt x="4136" y="19080"/>
                  </a:cubicBezTo>
                  <a:cubicBezTo>
                    <a:pt x="6405" y="19080"/>
                    <a:pt x="8239" y="14811"/>
                    <a:pt x="8239" y="9540"/>
                  </a:cubicBezTo>
                  <a:cubicBezTo>
                    <a:pt x="8239" y="4270"/>
                    <a:pt x="6405" y="0"/>
                    <a:pt x="4136"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7;p47">
              <a:extLst>
                <a:ext uri="{FF2B5EF4-FFF2-40B4-BE49-F238E27FC236}">
                  <a16:creationId xmlns:a16="http://schemas.microsoft.com/office/drawing/2014/main" id="{6975A0A5-C943-C8EC-68A1-222A8481A140}"/>
                </a:ext>
              </a:extLst>
            </p:cNvPr>
            <p:cNvSpPr/>
            <p:nvPr/>
          </p:nvSpPr>
          <p:spPr>
            <a:xfrm>
              <a:off x="3139473" y="2771750"/>
              <a:ext cx="2332493" cy="873791"/>
            </a:xfrm>
            <a:custGeom>
              <a:avLst/>
              <a:gdLst/>
              <a:ahLst/>
              <a:cxnLst/>
              <a:rect l="l" t="t" r="r" b="b"/>
              <a:pathLst>
                <a:path w="106677" h="39963" extrusionOk="0">
                  <a:moveTo>
                    <a:pt x="38361" y="0"/>
                  </a:move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8;p47">
              <a:extLst>
                <a:ext uri="{FF2B5EF4-FFF2-40B4-BE49-F238E27FC236}">
                  <a16:creationId xmlns:a16="http://schemas.microsoft.com/office/drawing/2014/main" id="{A5241666-EF12-2F0D-634B-3435939C87EF}"/>
                </a:ext>
              </a:extLst>
            </p:cNvPr>
            <p:cNvSpPr/>
            <p:nvPr/>
          </p:nvSpPr>
          <p:spPr>
            <a:xfrm>
              <a:off x="3139473" y="2771750"/>
              <a:ext cx="2332493" cy="873791"/>
            </a:xfrm>
            <a:custGeom>
              <a:avLst/>
              <a:gdLst/>
              <a:ahLst/>
              <a:cxnLst/>
              <a:rect l="l" t="t" r="r" b="b"/>
              <a:pathLst>
                <a:path w="106677" h="39963" fill="none" extrusionOk="0">
                  <a:moveTo>
                    <a:pt x="55607" y="38394"/>
                  </a:move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lnTo>
                    <a:pt x="38361" y="0"/>
                  </a:ln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9;p47">
              <a:extLst>
                <a:ext uri="{FF2B5EF4-FFF2-40B4-BE49-F238E27FC236}">
                  <a16:creationId xmlns:a16="http://schemas.microsoft.com/office/drawing/2014/main" id="{45C3293F-0EBE-8877-33D2-7B61C7AB3EBD}"/>
                </a:ext>
              </a:extLst>
            </p:cNvPr>
            <p:cNvSpPr/>
            <p:nvPr/>
          </p:nvSpPr>
          <p:spPr>
            <a:xfrm>
              <a:off x="3582195" y="2771750"/>
              <a:ext cx="1156046" cy="283742"/>
            </a:xfrm>
            <a:custGeom>
              <a:avLst/>
              <a:gdLst/>
              <a:ahLst/>
              <a:cxnLst/>
              <a:rect l="l" t="t" r="r" b="b"/>
              <a:pathLst>
                <a:path w="52872" h="12977" extrusionOk="0">
                  <a:moveTo>
                    <a:pt x="18113" y="0"/>
                  </a:moveTo>
                  <a:cubicBezTo>
                    <a:pt x="17246" y="0"/>
                    <a:pt x="16379" y="300"/>
                    <a:pt x="15712" y="834"/>
                  </a:cubicBezTo>
                  <a:lnTo>
                    <a:pt x="0" y="12976"/>
                  </a:lnTo>
                  <a:lnTo>
                    <a:pt x="44499" y="12976"/>
                  </a:lnTo>
                  <a:lnTo>
                    <a:pt x="52872" y="0"/>
                  </a:ln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60;p47">
              <a:extLst>
                <a:ext uri="{FF2B5EF4-FFF2-40B4-BE49-F238E27FC236}">
                  <a16:creationId xmlns:a16="http://schemas.microsoft.com/office/drawing/2014/main" id="{D720571D-8260-1C91-5998-8A45F3638857}"/>
                </a:ext>
              </a:extLst>
            </p:cNvPr>
            <p:cNvSpPr/>
            <p:nvPr/>
          </p:nvSpPr>
          <p:spPr>
            <a:xfrm>
              <a:off x="4048248" y="3161953"/>
              <a:ext cx="291767" cy="68569"/>
            </a:xfrm>
            <a:custGeom>
              <a:avLst/>
              <a:gdLst/>
              <a:ahLst/>
              <a:cxnLst/>
              <a:rect l="l" t="t" r="r" b="b"/>
              <a:pathLst>
                <a:path w="13344" h="3136" extrusionOk="0">
                  <a:moveTo>
                    <a:pt x="13344" y="0"/>
                  </a:moveTo>
                  <a:lnTo>
                    <a:pt x="13344" y="0"/>
                  </a:lnTo>
                  <a:cubicBezTo>
                    <a:pt x="10842" y="34"/>
                    <a:pt x="6472" y="200"/>
                    <a:pt x="4571" y="968"/>
                  </a:cubicBezTo>
                  <a:cubicBezTo>
                    <a:pt x="3003" y="1568"/>
                    <a:pt x="1468" y="2302"/>
                    <a:pt x="1" y="3136"/>
                  </a:cubicBezTo>
                  <a:lnTo>
                    <a:pt x="8940" y="3136"/>
                  </a:lnTo>
                  <a:lnTo>
                    <a:pt x="13344"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61;p47">
              <a:extLst>
                <a:ext uri="{FF2B5EF4-FFF2-40B4-BE49-F238E27FC236}">
                  <a16:creationId xmlns:a16="http://schemas.microsoft.com/office/drawing/2014/main" id="{929C7C0B-C381-CA47-00E5-687C4A895D44}"/>
                </a:ext>
              </a:extLst>
            </p:cNvPr>
            <p:cNvSpPr/>
            <p:nvPr/>
          </p:nvSpPr>
          <p:spPr>
            <a:xfrm>
              <a:off x="4048248" y="3254573"/>
              <a:ext cx="207892" cy="35771"/>
            </a:xfrm>
            <a:custGeom>
              <a:avLst/>
              <a:gdLst/>
              <a:ahLst/>
              <a:cxnLst/>
              <a:rect l="l" t="t" r="r" b="b"/>
              <a:pathLst>
                <a:path w="9508" h="1636" extrusionOk="0">
                  <a:moveTo>
                    <a:pt x="1" y="1"/>
                  </a:moveTo>
                  <a:lnTo>
                    <a:pt x="1735" y="1569"/>
                  </a:lnTo>
                  <a:cubicBezTo>
                    <a:pt x="1702" y="1602"/>
                    <a:pt x="1669" y="1602"/>
                    <a:pt x="1669" y="1635"/>
                  </a:cubicBezTo>
                  <a:lnTo>
                    <a:pt x="9507" y="1635"/>
                  </a:lnTo>
                  <a:lnTo>
                    <a:pt x="9507"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62;p47">
              <a:extLst>
                <a:ext uri="{FF2B5EF4-FFF2-40B4-BE49-F238E27FC236}">
                  <a16:creationId xmlns:a16="http://schemas.microsoft.com/office/drawing/2014/main" id="{BEA89DA0-E46A-9379-226E-89212AFC3B46}"/>
                </a:ext>
              </a:extLst>
            </p:cNvPr>
            <p:cNvSpPr/>
            <p:nvPr/>
          </p:nvSpPr>
          <p:spPr>
            <a:xfrm>
              <a:off x="4275819" y="3161953"/>
              <a:ext cx="105039" cy="129113"/>
            </a:xfrm>
            <a:custGeom>
              <a:avLst/>
              <a:gdLst/>
              <a:ahLst/>
              <a:cxnLst/>
              <a:rect l="l" t="t" r="r" b="b"/>
              <a:pathLst>
                <a:path w="4804" h="5905" extrusionOk="0">
                  <a:moveTo>
                    <a:pt x="4804" y="0"/>
                  </a:moveTo>
                  <a:lnTo>
                    <a:pt x="0" y="3503"/>
                  </a:lnTo>
                  <a:lnTo>
                    <a:pt x="0" y="5905"/>
                  </a:lnTo>
                  <a:cubicBezTo>
                    <a:pt x="734" y="5838"/>
                    <a:pt x="1434" y="5404"/>
                    <a:pt x="1835" y="4770"/>
                  </a:cubicBezTo>
                  <a:cubicBezTo>
                    <a:pt x="2735" y="3336"/>
                    <a:pt x="4803" y="1"/>
                    <a:pt x="4804"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63;p47">
              <a:extLst>
                <a:ext uri="{FF2B5EF4-FFF2-40B4-BE49-F238E27FC236}">
                  <a16:creationId xmlns:a16="http://schemas.microsoft.com/office/drawing/2014/main" id="{7B20223C-A033-4406-53D6-EB4F41E9278D}"/>
                </a:ext>
              </a:extLst>
            </p:cNvPr>
            <p:cNvSpPr/>
            <p:nvPr/>
          </p:nvSpPr>
          <p:spPr>
            <a:xfrm>
              <a:off x="3167919" y="3254573"/>
              <a:ext cx="95572" cy="35771"/>
            </a:xfrm>
            <a:custGeom>
              <a:avLst/>
              <a:gdLst/>
              <a:ahLst/>
              <a:cxnLst/>
              <a:rect l="l" t="t" r="r" b="b"/>
              <a:pathLst>
                <a:path w="4371" h="1636" extrusionOk="0">
                  <a:moveTo>
                    <a:pt x="334" y="1"/>
                  </a:moveTo>
                  <a:cubicBezTo>
                    <a:pt x="201" y="501"/>
                    <a:pt x="101" y="1035"/>
                    <a:pt x="1" y="1635"/>
                  </a:cubicBezTo>
                  <a:lnTo>
                    <a:pt x="2736" y="1635"/>
                  </a:lnTo>
                  <a:cubicBezTo>
                    <a:pt x="2703" y="1602"/>
                    <a:pt x="2703" y="1602"/>
                    <a:pt x="2669" y="1569"/>
                  </a:cubicBezTo>
                  <a:lnTo>
                    <a:pt x="43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64;p47">
              <a:extLst>
                <a:ext uri="{FF2B5EF4-FFF2-40B4-BE49-F238E27FC236}">
                  <a16:creationId xmlns:a16="http://schemas.microsoft.com/office/drawing/2014/main" id="{4C897CC8-F4F0-2DAD-AA19-2B59C5BF7CEB}"/>
                </a:ext>
              </a:extLst>
            </p:cNvPr>
            <p:cNvSpPr/>
            <p:nvPr/>
          </p:nvSpPr>
          <p:spPr>
            <a:xfrm>
              <a:off x="3181781" y="3196237"/>
              <a:ext cx="82431" cy="34284"/>
            </a:xfrm>
            <a:custGeom>
              <a:avLst/>
              <a:gdLst/>
              <a:ahLst/>
              <a:cxnLst/>
              <a:rect l="l" t="t" r="r" b="b"/>
              <a:pathLst>
                <a:path w="3770" h="1568" extrusionOk="0">
                  <a:moveTo>
                    <a:pt x="668" y="0"/>
                  </a:moveTo>
                  <a:cubicBezTo>
                    <a:pt x="401" y="500"/>
                    <a:pt x="167" y="1034"/>
                    <a:pt x="0" y="1568"/>
                  </a:cubicBezTo>
                  <a:lnTo>
                    <a:pt x="3770" y="1568"/>
                  </a:lnTo>
                  <a:cubicBezTo>
                    <a:pt x="2769" y="1001"/>
                    <a:pt x="1735" y="467"/>
                    <a:pt x="66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5;p47">
              <a:extLst>
                <a:ext uri="{FF2B5EF4-FFF2-40B4-BE49-F238E27FC236}">
                  <a16:creationId xmlns:a16="http://schemas.microsoft.com/office/drawing/2014/main" id="{7CB55FF8-139F-866A-0811-84F70CAE02BF}"/>
                </a:ext>
              </a:extLst>
            </p:cNvPr>
            <p:cNvSpPr/>
            <p:nvPr/>
          </p:nvSpPr>
          <p:spPr>
            <a:xfrm>
              <a:off x="4555144" y="2808221"/>
              <a:ext cx="673945" cy="247271"/>
            </a:xfrm>
            <a:custGeom>
              <a:avLst/>
              <a:gdLst/>
              <a:ahLst/>
              <a:cxnLst/>
              <a:rect l="l" t="t" r="r" b="b"/>
              <a:pathLst>
                <a:path w="30823" h="11309" extrusionOk="0">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66;p47">
              <a:extLst>
                <a:ext uri="{FF2B5EF4-FFF2-40B4-BE49-F238E27FC236}">
                  <a16:creationId xmlns:a16="http://schemas.microsoft.com/office/drawing/2014/main" id="{868EB849-EE12-0008-4005-4E2DB8C35941}"/>
                </a:ext>
              </a:extLst>
            </p:cNvPr>
            <p:cNvSpPr/>
            <p:nvPr/>
          </p:nvSpPr>
          <p:spPr>
            <a:xfrm>
              <a:off x="4555144" y="2808221"/>
              <a:ext cx="673945" cy="247271"/>
            </a:xfrm>
            <a:custGeom>
              <a:avLst/>
              <a:gdLst/>
              <a:ahLst/>
              <a:cxnLst/>
              <a:rect l="l" t="t" r="r" b="b"/>
              <a:pathLst>
                <a:path w="30823" h="11309" extrusionOk="0">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67;p47">
              <a:extLst>
                <a:ext uri="{FF2B5EF4-FFF2-40B4-BE49-F238E27FC236}">
                  <a16:creationId xmlns:a16="http://schemas.microsoft.com/office/drawing/2014/main" id="{7883DD17-2ED4-C97C-2794-F8ACC2BD4C38}"/>
                </a:ext>
              </a:extLst>
            </p:cNvPr>
            <p:cNvSpPr/>
            <p:nvPr/>
          </p:nvSpPr>
          <p:spPr>
            <a:xfrm>
              <a:off x="4555144" y="2808221"/>
              <a:ext cx="673945" cy="247271"/>
            </a:xfrm>
            <a:custGeom>
              <a:avLst/>
              <a:gdLst/>
              <a:ahLst/>
              <a:cxnLst/>
              <a:rect l="l" t="t" r="r" b="b"/>
              <a:pathLst>
                <a:path w="30823" h="11309" fill="none" extrusionOk="0">
                  <a:moveTo>
                    <a:pt x="1" y="11308"/>
                  </a:moveTo>
                  <a:lnTo>
                    <a:pt x="26987" y="11308"/>
                  </a:lnTo>
                  <a:cubicBezTo>
                    <a:pt x="26987" y="11308"/>
                    <a:pt x="30823" y="10007"/>
                    <a:pt x="29722" y="5271"/>
                  </a:cubicBezTo>
                  <a:cubicBezTo>
                    <a:pt x="29355" y="3669"/>
                    <a:pt x="21683" y="0"/>
                    <a:pt x="20616" y="0"/>
                  </a:cubicBezTo>
                  <a:lnTo>
                    <a:pt x="7473" y="0"/>
                  </a:ln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68;p47">
              <a:extLst>
                <a:ext uri="{FF2B5EF4-FFF2-40B4-BE49-F238E27FC236}">
                  <a16:creationId xmlns:a16="http://schemas.microsoft.com/office/drawing/2014/main" id="{83B17FD0-0809-5313-800C-C1BD63A14474}"/>
                </a:ext>
              </a:extLst>
            </p:cNvPr>
            <p:cNvSpPr/>
            <p:nvPr/>
          </p:nvSpPr>
          <p:spPr>
            <a:xfrm>
              <a:off x="3581474" y="2808221"/>
              <a:ext cx="1133438" cy="247271"/>
            </a:xfrm>
            <a:custGeom>
              <a:avLst/>
              <a:gdLst/>
              <a:ahLst/>
              <a:cxnLst/>
              <a:rect l="l" t="t" r="r" b="b"/>
              <a:pathLst>
                <a:path w="51838" h="11309" extrusionOk="0">
                  <a:moveTo>
                    <a:pt x="14677" y="0"/>
                  </a:moveTo>
                  <a:lnTo>
                    <a:pt x="0" y="11308"/>
                  </a:lnTo>
                  <a:lnTo>
                    <a:pt x="44532" y="11308"/>
                  </a:lnTo>
                  <a:lnTo>
                    <a:pt x="51837"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69;p47">
              <a:extLst>
                <a:ext uri="{FF2B5EF4-FFF2-40B4-BE49-F238E27FC236}">
                  <a16:creationId xmlns:a16="http://schemas.microsoft.com/office/drawing/2014/main" id="{D698C088-7EB9-288A-C0B3-B4F7291E0CB8}"/>
                </a:ext>
              </a:extLst>
            </p:cNvPr>
            <p:cNvSpPr/>
            <p:nvPr/>
          </p:nvSpPr>
          <p:spPr>
            <a:xfrm>
              <a:off x="3278775" y="3238524"/>
              <a:ext cx="654266" cy="127670"/>
            </a:xfrm>
            <a:custGeom>
              <a:avLst/>
              <a:gdLst/>
              <a:ahLst/>
              <a:cxnLst/>
              <a:rect l="l" t="t" r="r" b="b"/>
              <a:pathLst>
                <a:path w="29923" h="5839" extrusionOk="0">
                  <a:moveTo>
                    <a:pt x="1" y="1"/>
                  </a:moveTo>
                  <a:lnTo>
                    <a:pt x="1" y="3837"/>
                  </a:lnTo>
                  <a:lnTo>
                    <a:pt x="2736" y="5838"/>
                  </a:lnTo>
                  <a:lnTo>
                    <a:pt x="24819" y="5838"/>
                  </a:lnTo>
                  <a:lnTo>
                    <a:pt x="29922" y="3637"/>
                  </a:lnTo>
                  <a:lnTo>
                    <a:pt x="29922" y="1"/>
                  </a:ln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70;p47">
              <a:extLst>
                <a:ext uri="{FF2B5EF4-FFF2-40B4-BE49-F238E27FC236}">
                  <a16:creationId xmlns:a16="http://schemas.microsoft.com/office/drawing/2014/main" id="{D1BFA112-3E63-DC66-627F-293516C50499}"/>
                </a:ext>
              </a:extLst>
            </p:cNvPr>
            <p:cNvSpPr/>
            <p:nvPr/>
          </p:nvSpPr>
          <p:spPr>
            <a:xfrm>
              <a:off x="3278775" y="3238524"/>
              <a:ext cx="22630" cy="22630"/>
            </a:xfrm>
            <a:custGeom>
              <a:avLst/>
              <a:gdLst/>
              <a:ahLst/>
              <a:cxnLst/>
              <a:rect l="l" t="t" r="r" b="b"/>
              <a:pathLst>
                <a:path w="1035" h="1035" extrusionOk="0">
                  <a:moveTo>
                    <a:pt x="1" y="1"/>
                  </a:moveTo>
                  <a:lnTo>
                    <a:pt x="1" y="1035"/>
                  </a:lnTo>
                  <a:lnTo>
                    <a:pt x="1035" y="1035"/>
                  </a:ln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71;p47">
              <a:extLst>
                <a:ext uri="{FF2B5EF4-FFF2-40B4-BE49-F238E27FC236}">
                  <a16:creationId xmlns:a16="http://schemas.microsoft.com/office/drawing/2014/main" id="{E250591C-47FB-9E88-F5FC-C8D374E091A3}"/>
                </a:ext>
              </a:extLst>
            </p:cNvPr>
            <p:cNvSpPr/>
            <p:nvPr/>
          </p:nvSpPr>
          <p:spPr>
            <a:xfrm>
              <a:off x="3303591" y="3263341"/>
              <a:ext cx="21887" cy="22630"/>
            </a:xfrm>
            <a:custGeom>
              <a:avLst/>
              <a:gdLst/>
              <a:ahLst/>
              <a:cxnLst/>
              <a:rect l="l" t="t" r="r" b="b"/>
              <a:pathLst>
                <a:path w="1001" h="1035" extrusionOk="0">
                  <a:moveTo>
                    <a:pt x="0" y="0"/>
                  </a:moveTo>
                  <a:lnTo>
                    <a:pt x="0" y="1034"/>
                  </a:lnTo>
                  <a:lnTo>
                    <a:pt x="1001" y="1034"/>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72;p47">
              <a:extLst>
                <a:ext uri="{FF2B5EF4-FFF2-40B4-BE49-F238E27FC236}">
                  <a16:creationId xmlns:a16="http://schemas.microsoft.com/office/drawing/2014/main" id="{5128D38E-05C5-491F-8D97-04C2B7C171BA}"/>
                </a:ext>
              </a:extLst>
            </p:cNvPr>
            <p:cNvSpPr/>
            <p:nvPr/>
          </p:nvSpPr>
          <p:spPr>
            <a:xfrm>
              <a:off x="3327643" y="3288136"/>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73;p47">
              <a:extLst>
                <a:ext uri="{FF2B5EF4-FFF2-40B4-BE49-F238E27FC236}">
                  <a16:creationId xmlns:a16="http://schemas.microsoft.com/office/drawing/2014/main" id="{E088B703-DEFD-E3A9-39D5-60CA8C461418}"/>
                </a:ext>
              </a:extLst>
            </p:cNvPr>
            <p:cNvSpPr/>
            <p:nvPr/>
          </p:nvSpPr>
          <p:spPr>
            <a:xfrm>
              <a:off x="3352438" y="3312931"/>
              <a:ext cx="22652" cy="21887"/>
            </a:xfrm>
            <a:custGeom>
              <a:avLst/>
              <a:gdLst/>
              <a:ahLst/>
              <a:cxnLst/>
              <a:rect l="l" t="t" r="r" b="b"/>
              <a:pathLst>
                <a:path w="1036"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74;p47">
              <a:extLst>
                <a:ext uri="{FF2B5EF4-FFF2-40B4-BE49-F238E27FC236}">
                  <a16:creationId xmlns:a16="http://schemas.microsoft.com/office/drawing/2014/main" id="{A3170996-C373-DF78-AF97-D2F2111E076E}"/>
                </a:ext>
              </a:extLst>
            </p:cNvPr>
            <p:cNvSpPr/>
            <p:nvPr/>
          </p:nvSpPr>
          <p:spPr>
            <a:xfrm>
              <a:off x="3906038" y="3238524"/>
              <a:ext cx="22630" cy="22630"/>
            </a:xfrm>
            <a:custGeom>
              <a:avLst/>
              <a:gdLst/>
              <a:ahLst/>
              <a:cxnLst/>
              <a:rect l="l" t="t" r="r" b="b"/>
              <a:pathLst>
                <a:path w="1035" h="1035" extrusionOk="0">
                  <a:moveTo>
                    <a:pt x="0" y="1"/>
                  </a:moveTo>
                  <a:lnTo>
                    <a:pt x="0" y="1035"/>
                  </a:lnTo>
                  <a:lnTo>
                    <a:pt x="1034" y="1035"/>
                  </a:lnTo>
                  <a:lnTo>
                    <a:pt x="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5;p47">
              <a:extLst>
                <a:ext uri="{FF2B5EF4-FFF2-40B4-BE49-F238E27FC236}">
                  <a16:creationId xmlns:a16="http://schemas.microsoft.com/office/drawing/2014/main" id="{B522EAC7-085E-9B8F-38FA-9A1AF09B2E21}"/>
                </a:ext>
              </a:extLst>
            </p:cNvPr>
            <p:cNvSpPr/>
            <p:nvPr/>
          </p:nvSpPr>
          <p:spPr>
            <a:xfrm>
              <a:off x="3881221" y="3263341"/>
              <a:ext cx="22630" cy="22630"/>
            </a:xfrm>
            <a:custGeom>
              <a:avLst/>
              <a:gdLst/>
              <a:ahLst/>
              <a:cxnLst/>
              <a:rect l="l" t="t" r="r" b="b"/>
              <a:pathLst>
                <a:path w="1035" h="1035" extrusionOk="0">
                  <a:moveTo>
                    <a:pt x="1" y="0"/>
                  </a:moveTo>
                  <a:lnTo>
                    <a:pt x="1" y="1034"/>
                  </a:lnTo>
                  <a:lnTo>
                    <a:pt x="1035" y="1034"/>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6;p47">
              <a:extLst>
                <a:ext uri="{FF2B5EF4-FFF2-40B4-BE49-F238E27FC236}">
                  <a16:creationId xmlns:a16="http://schemas.microsoft.com/office/drawing/2014/main" id="{16D4400E-991E-7A8E-BFFB-37B6FC9B0314}"/>
                </a:ext>
              </a:extLst>
            </p:cNvPr>
            <p:cNvSpPr/>
            <p:nvPr/>
          </p:nvSpPr>
          <p:spPr>
            <a:xfrm>
              <a:off x="3856426" y="3288136"/>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7;p47">
              <a:extLst>
                <a:ext uri="{FF2B5EF4-FFF2-40B4-BE49-F238E27FC236}">
                  <a16:creationId xmlns:a16="http://schemas.microsoft.com/office/drawing/2014/main" id="{897B1414-E6E0-E5DF-B071-2A385544FC73}"/>
                </a:ext>
              </a:extLst>
            </p:cNvPr>
            <p:cNvSpPr/>
            <p:nvPr/>
          </p:nvSpPr>
          <p:spPr>
            <a:xfrm>
              <a:off x="3832353" y="3312931"/>
              <a:ext cx="21909" cy="21887"/>
            </a:xfrm>
            <a:custGeom>
              <a:avLst/>
              <a:gdLst/>
              <a:ahLst/>
              <a:cxnLst/>
              <a:rect l="l" t="t" r="r" b="b"/>
              <a:pathLst>
                <a:path w="1002" h="1001" extrusionOk="0">
                  <a:moveTo>
                    <a:pt x="1" y="0"/>
                  </a:moveTo>
                  <a:lnTo>
                    <a:pt x="1" y="1001"/>
                  </a:lnTo>
                  <a:lnTo>
                    <a:pt x="1002" y="100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8;p47">
              <a:extLst>
                <a:ext uri="{FF2B5EF4-FFF2-40B4-BE49-F238E27FC236}">
                  <a16:creationId xmlns:a16="http://schemas.microsoft.com/office/drawing/2014/main" id="{E5022462-D732-104E-A974-76185A97A53A}"/>
                </a:ext>
              </a:extLst>
            </p:cNvPr>
            <p:cNvSpPr/>
            <p:nvPr/>
          </p:nvSpPr>
          <p:spPr>
            <a:xfrm>
              <a:off x="3386722" y="3312931"/>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9;p47">
              <a:extLst>
                <a:ext uri="{FF2B5EF4-FFF2-40B4-BE49-F238E27FC236}">
                  <a16:creationId xmlns:a16="http://schemas.microsoft.com/office/drawing/2014/main" id="{8580EE41-97FB-0CF8-71B3-11321468CB1C}"/>
                </a:ext>
              </a:extLst>
            </p:cNvPr>
            <p:cNvSpPr/>
            <p:nvPr/>
          </p:nvSpPr>
          <p:spPr>
            <a:xfrm>
              <a:off x="3421006" y="3312931"/>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80;p47">
              <a:extLst>
                <a:ext uri="{FF2B5EF4-FFF2-40B4-BE49-F238E27FC236}">
                  <a16:creationId xmlns:a16="http://schemas.microsoft.com/office/drawing/2014/main" id="{D8D5770C-40D1-83FC-785D-68B99E3DEE50}"/>
                </a:ext>
              </a:extLst>
            </p:cNvPr>
            <p:cNvSpPr/>
            <p:nvPr/>
          </p:nvSpPr>
          <p:spPr>
            <a:xfrm>
              <a:off x="3455291" y="3312931"/>
              <a:ext cx="22630" cy="21887"/>
            </a:xfrm>
            <a:custGeom>
              <a:avLst/>
              <a:gdLst/>
              <a:ahLst/>
              <a:cxnLst/>
              <a:rect l="l" t="t" r="r" b="b"/>
              <a:pathLst>
                <a:path w="1035" h="1001" extrusionOk="0">
                  <a:moveTo>
                    <a:pt x="0" y="0"/>
                  </a:moveTo>
                  <a:lnTo>
                    <a:pt x="0" y="1001"/>
                  </a:lnTo>
                  <a:lnTo>
                    <a:pt x="1034" y="100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81;p47">
              <a:extLst>
                <a:ext uri="{FF2B5EF4-FFF2-40B4-BE49-F238E27FC236}">
                  <a16:creationId xmlns:a16="http://schemas.microsoft.com/office/drawing/2014/main" id="{EDE6F1A2-A31D-6889-782C-51A43E47BC77}"/>
                </a:ext>
              </a:extLst>
            </p:cNvPr>
            <p:cNvSpPr/>
            <p:nvPr/>
          </p:nvSpPr>
          <p:spPr>
            <a:xfrm>
              <a:off x="3489575" y="3312931"/>
              <a:ext cx="22630" cy="21887"/>
            </a:xfrm>
            <a:custGeom>
              <a:avLst/>
              <a:gdLst/>
              <a:ahLst/>
              <a:cxnLst/>
              <a:rect l="l" t="t" r="r" b="b"/>
              <a:pathLst>
                <a:path w="1035" h="1001" extrusionOk="0">
                  <a:moveTo>
                    <a:pt x="0" y="0"/>
                  </a:moveTo>
                  <a:lnTo>
                    <a:pt x="0" y="1001"/>
                  </a:lnTo>
                  <a:lnTo>
                    <a:pt x="1034" y="100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82;p47">
              <a:extLst>
                <a:ext uri="{FF2B5EF4-FFF2-40B4-BE49-F238E27FC236}">
                  <a16:creationId xmlns:a16="http://schemas.microsoft.com/office/drawing/2014/main" id="{B5E4E242-D1FC-F4A2-EDD7-7702935BB921}"/>
                </a:ext>
              </a:extLst>
            </p:cNvPr>
            <p:cNvSpPr/>
            <p:nvPr/>
          </p:nvSpPr>
          <p:spPr>
            <a:xfrm>
              <a:off x="3523838" y="3312931"/>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83;p47">
              <a:extLst>
                <a:ext uri="{FF2B5EF4-FFF2-40B4-BE49-F238E27FC236}">
                  <a16:creationId xmlns:a16="http://schemas.microsoft.com/office/drawing/2014/main" id="{091A656F-2CE7-2443-3940-F22B8259D6F5}"/>
                </a:ext>
              </a:extLst>
            </p:cNvPr>
            <p:cNvSpPr/>
            <p:nvPr/>
          </p:nvSpPr>
          <p:spPr>
            <a:xfrm>
              <a:off x="3558122" y="3312931"/>
              <a:ext cx="22630" cy="21887"/>
            </a:xfrm>
            <a:custGeom>
              <a:avLst/>
              <a:gdLst/>
              <a:ahLst/>
              <a:cxnLst/>
              <a:rect l="l" t="t" r="r" b="b"/>
              <a:pathLst>
                <a:path w="1035" h="1001" extrusionOk="0">
                  <a:moveTo>
                    <a:pt x="1" y="0"/>
                  </a:moveTo>
                  <a:lnTo>
                    <a:pt x="1" y="1001"/>
                  </a:lnTo>
                  <a:lnTo>
                    <a:pt x="1035" y="1001"/>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4;p47">
              <a:extLst>
                <a:ext uri="{FF2B5EF4-FFF2-40B4-BE49-F238E27FC236}">
                  <a16:creationId xmlns:a16="http://schemas.microsoft.com/office/drawing/2014/main" id="{6CE3968D-D43D-E3F8-7F89-B47D23A8D583}"/>
                </a:ext>
              </a:extLst>
            </p:cNvPr>
            <p:cNvSpPr/>
            <p:nvPr/>
          </p:nvSpPr>
          <p:spPr>
            <a:xfrm>
              <a:off x="3592406" y="3312931"/>
              <a:ext cx="21909" cy="21887"/>
            </a:xfrm>
            <a:custGeom>
              <a:avLst/>
              <a:gdLst/>
              <a:ahLst/>
              <a:cxnLst/>
              <a:rect l="l" t="t" r="r" b="b"/>
              <a:pathLst>
                <a:path w="1002" h="1001" extrusionOk="0">
                  <a:moveTo>
                    <a:pt x="0" y="0"/>
                  </a:moveTo>
                  <a:lnTo>
                    <a:pt x="0" y="1001"/>
                  </a:lnTo>
                  <a:lnTo>
                    <a:pt x="1001" y="1001"/>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5;p47">
              <a:extLst>
                <a:ext uri="{FF2B5EF4-FFF2-40B4-BE49-F238E27FC236}">
                  <a16:creationId xmlns:a16="http://schemas.microsoft.com/office/drawing/2014/main" id="{30528850-8BFA-2592-9385-AD78D53F123D}"/>
                </a:ext>
              </a:extLst>
            </p:cNvPr>
            <p:cNvSpPr/>
            <p:nvPr/>
          </p:nvSpPr>
          <p:spPr>
            <a:xfrm>
              <a:off x="3626691" y="3312931"/>
              <a:ext cx="21887" cy="21887"/>
            </a:xfrm>
            <a:custGeom>
              <a:avLst/>
              <a:gdLst/>
              <a:ahLst/>
              <a:cxnLst/>
              <a:rect l="l" t="t" r="r" b="b"/>
              <a:pathLst>
                <a:path w="1001" h="1001" extrusionOk="0">
                  <a:moveTo>
                    <a:pt x="0" y="0"/>
                  </a:moveTo>
                  <a:lnTo>
                    <a:pt x="0" y="1001"/>
                  </a:lnTo>
                  <a:lnTo>
                    <a:pt x="1001" y="1001"/>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6;p47">
              <a:extLst>
                <a:ext uri="{FF2B5EF4-FFF2-40B4-BE49-F238E27FC236}">
                  <a16:creationId xmlns:a16="http://schemas.microsoft.com/office/drawing/2014/main" id="{25BE96AD-182E-115C-55DD-0429F98960C4}"/>
                </a:ext>
              </a:extLst>
            </p:cNvPr>
            <p:cNvSpPr/>
            <p:nvPr/>
          </p:nvSpPr>
          <p:spPr>
            <a:xfrm>
              <a:off x="3660975" y="3312931"/>
              <a:ext cx="22630" cy="21887"/>
            </a:xfrm>
            <a:custGeom>
              <a:avLst/>
              <a:gdLst/>
              <a:ahLst/>
              <a:cxnLst/>
              <a:rect l="l" t="t" r="r" b="b"/>
              <a:pathLst>
                <a:path w="1035" h="1001" extrusionOk="0">
                  <a:moveTo>
                    <a:pt x="0" y="0"/>
                  </a:moveTo>
                  <a:lnTo>
                    <a:pt x="0" y="1001"/>
                  </a:lnTo>
                  <a:lnTo>
                    <a:pt x="1034" y="100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7;p47">
              <a:extLst>
                <a:ext uri="{FF2B5EF4-FFF2-40B4-BE49-F238E27FC236}">
                  <a16:creationId xmlns:a16="http://schemas.microsoft.com/office/drawing/2014/main" id="{946FAEB7-999D-4402-65D9-B8A85FB8EB55}"/>
                </a:ext>
              </a:extLst>
            </p:cNvPr>
            <p:cNvSpPr/>
            <p:nvPr/>
          </p:nvSpPr>
          <p:spPr>
            <a:xfrm>
              <a:off x="3695237" y="3312931"/>
              <a:ext cx="21909" cy="21887"/>
            </a:xfrm>
            <a:custGeom>
              <a:avLst/>
              <a:gdLst/>
              <a:ahLst/>
              <a:cxnLst/>
              <a:rect l="l" t="t" r="r" b="b"/>
              <a:pathLst>
                <a:path w="1002" h="1001" extrusionOk="0">
                  <a:moveTo>
                    <a:pt x="1" y="0"/>
                  </a:moveTo>
                  <a:lnTo>
                    <a:pt x="1" y="1001"/>
                  </a:lnTo>
                  <a:lnTo>
                    <a:pt x="1002" y="100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8;p47">
              <a:extLst>
                <a:ext uri="{FF2B5EF4-FFF2-40B4-BE49-F238E27FC236}">
                  <a16:creationId xmlns:a16="http://schemas.microsoft.com/office/drawing/2014/main" id="{EAC3AC68-BE0E-22EC-4CC7-87B5423F8C50}"/>
                </a:ext>
              </a:extLst>
            </p:cNvPr>
            <p:cNvSpPr/>
            <p:nvPr/>
          </p:nvSpPr>
          <p:spPr>
            <a:xfrm>
              <a:off x="3729522" y="3312931"/>
              <a:ext cx="21909" cy="21887"/>
            </a:xfrm>
            <a:custGeom>
              <a:avLst/>
              <a:gdLst/>
              <a:ahLst/>
              <a:cxnLst/>
              <a:rect l="l" t="t" r="r" b="b"/>
              <a:pathLst>
                <a:path w="1002" h="1001" extrusionOk="0">
                  <a:moveTo>
                    <a:pt x="1" y="0"/>
                  </a:moveTo>
                  <a:lnTo>
                    <a:pt x="1" y="1001"/>
                  </a:lnTo>
                  <a:lnTo>
                    <a:pt x="1001" y="1001"/>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9;p47">
              <a:extLst>
                <a:ext uri="{FF2B5EF4-FFF2-40B4-BE49-F238E27FC236}">
                  <a16:creationId xmlns:a16="http://schemas.microsoft.com/office/drawing/2014/main" id="{371C7D4B-1824-382D-3CA3-E31DB3F76B14}"/>
                </a:ext>
              </a:extLst>
            </p:cNvPr>
            <p:cNvSpPr/>
            <p:nvPr/>
          </p:nvSpPr>
          <p:spPr>
            <a:xfrm>
              <a:off x="3763806" y="3312931"/>
              <a:ext cx="21909" cy="21887"/>
            </a:xfrm>
            <a:custGeom>
              <a:avLst/>
              <a:gdLst/>
              <a:ahLst/>
              <a:cxnLst/>
              <a:rect l="l" t="t" r="r" b="b"/>
              <a:pathLst>
                <a:path w="1002" h="1001" extrusionOk="0">
                  <a:moveTo>
                    <a:pt x="0" y="0"/>
                  </a:moveTo>
                  <a:lnTo>
                    <a:pt x="0" y="1001"/>
                  </a:lnTo>
                  <a:lnTo>
                    <a:pt x="1001" y="1001"/>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90;p47">
              <a:extLst>
                <a:ext uri="{FF2B5EF4-FFF2-40B4-BE49-F238E27FC236}">
                  <a16:creationId xmlns:a16="http://schemas.microsoft.com/office/drawing/2014/main" id="{B4288345-3C01-DEA0-2E74-E254236E6A99}"/>
                </a:ext>
              </a:extLst>
            </p:cNvPr>
            <p:cNvSpPr/>
            <p:nvPr/>
          </p:nvSpPr>
          <p:spPr>
            <a:xfrm>
              <a:off x="3798090" y="3312931"/>
              <a:ext cx="21887" cy="21887"/>
            </a:xfrm>
            <a:custGeom>
              <a:avLst/>
              <a:gdLst/>
              <a:ahLst/>
              <a:cxnLst/>
              <a:rect l="l" t="t" r="r" b="b"/>
              <a:pathLst>
                <a:path w="1001" h="1001" extrusionOk="0">
                  <a:moveTo>
                    <a:pt x="0" y="0"/>
                  </a:moveTo>
                  <a:lnTo>
                    <a:pt x="0" y="1001"/>
                  </a:lnTo>
                  <a:lnTo>
                    <a:pt x="1001" y="1001"/>
                  </a:ln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91;p47">
              <a:extLst>
                <a:ext uri="{FF2B5EF4-FFF2-40B4-BE49-F238E27FC236}">
                  <a16:creationId xmlns:a16="http://schemas.microsoft.com/office/drawing/2014/main" id="{2123BBA0-D802-9502-602E-4C258E9EA822}"/>
                </a:ext>
              </a:extLst>
            </p:cNvPr>
            <p:cNvSpPr/>
            <p:nvPr/>
          </p:nvSpPr>
          <p:spPr>
            <a:xfrm>
              <a:off x="3147497" y="3338447"/>
              <a:ext cx="1113016" cy="215195"/>
            </a:xfrm>
            <a:custGeom>
              <a:avLst/>
              <a:gdLst/>
              <a:ahLst/>
              <a:cxnLst/>
              <a:rect l="l" t="t" r="r" b="b"/>
              <a:pathLst>
                <a:path w="50904" h="9842" extrusionOk="0">
                  <a:moveTo>
                    <a:pt x="50904" y="1"/>
                  </a:moveTo>
                  <a:lnTo>
                    <a:pt x="46500" y="6005"/>
                  </a:lnTo>
                  <a:lnTo>
                    <a:pt x="1068" y="6005"/>
                  </a:lnTo>
                  <a:lnTo>
                    <a:pt x="468" y="1135"/>
                  </a:lnTo>
                  <a:cubicBezTo>
                    <a:pt x="201" y="3837"/>
                    <a:pt x="67" y="6672"/>
                    <a:pt x="1" y="9007"/>
                  </a:cubicBezTo>
                  <a:lnTo>
                    <a:pt x="167" y="9674"/>
                  </a:lnTo>
                  <a:lnTo>
                    <a:pt x="1068" y="7840"/>
                  </a:lnTo>
                  <a:lnTo>
                    <a:pt x="4971" y="7840"/>
                  </a:lnTo>
                  <a:lnTo>
                    <a:pt x="2569" y="9841"/>
                  </a:lnTo>
                  <a:lnTo>
                    <a:pt x="38662" y="9841"/>
                  </a:lnTo>
                  <a:lnTo>
                    <a:pt x="37394" y="7806"/>
                  </a:lnTo>
                  <a:lnTo>
                    <a:pt x="46500" y="7806"/>
                  </a:lnTo>
                  <a:lnTo>
                    <a:pt x="49069" y="9274"/>
                  </a:lnTo>
                  <a:lnTo>
                    <a:pt x="50904" y="9274"/>
                  </a:lnTo>
                  <a:lnTo>
                    <a:pt x="50904" y="1"/>
                  </a:ln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92;p47">
              <a:extLst>
                <a:ext uri="{FF2B5EF4-FFF2-40B4-BE49-F238E27FC236}">
                  <a16:creationId xmlns:a16="http://schemas.microsoft.com/office/drawing/2014/main" id="{B029679D-8C8F-FC90-E3B4-FD583C665154}"/>
                </a:ext>
              </a:extLst>
            </p:cNvPr>
            <p:cNvSpPr/>
            <p:nvPr/>
          </p:nvSpPr>
          <p:spPr>
            <a:xfrm>
              <a:off x="4722171" y="2950256"/>
              <a:ext cx="177260" cy="143150"/>
            </a:xfrm>
            <a:custGeom>
              <a:avLst/>
              <a:gdLst/>
              <a:ahLst/>
              <a:cxnLst/>
              <a:rect l="l" t="t" r="r" b="b"/>
              <a:pathLst>
                <a:path w="8107" h="6547" extrusionOk="0">
                  <a:moveTo>
                    <a:pt x="2408" y="1"/>
                  </a:moveTo>
                  <a:cubicBezTo>
                    <a:pt x="2207" y="1"/>
                    <a:pt x="2025" y="14"/>
                    <a:pt x="1869" y="42"/>
                  </a:cubicBezTo>
                  <a:cubicBezTo>
                    <a:pt x="1035" y="176"/>
                    <a:pt x="568" y="1043"/>
                    <a:pt x="301" y="1910"/>
                  </a:cubicBezTo>
                  <a:cubicBezTo>
                    <a:pt x="1" y="2844"/>
                    <a:pt x="668" y="3778"/>
                    <a:pt x="1635" y="3778"/>
                  </a:cubicBezTo>
                  <a:lnTo>
                    <a:pt x="1869" y="3778"/>
                  </a:lnTo>
                  <a:cubicBezTo>
                    <a:pt x="1702" y="4078"/>
                    <a:pt x="1502" y="4345"/>
                    <a:pt x="1235" y="4545"/>
                  </a:cubicBezTo>
                  <a:cubicBezTo>
                    <a:pt x="634" y="5046"/>
                    <a:pt x="634" y="6013"/>
                    <a:pt x="1235" y="6513"/>
                  </a:cubicBezTo>
                  <a:lnTo>
                    <a:pt x="1302" y="6547"/>
                  </a:lnTo>
                  <a:lnTo>
                    <a:pt x="4070" y="3511"/>
                  </a:lnTo>
                  <a:lnTo>
                    <a:pt x="7573" y="3511"/>
                  </a:lnTo>
                  <a:cubicBezTo>
                    <a:pt x="8106" y="3511"/>
                    <a:pt x="8106" y="3078"/>
                    <a:pt x="8106" y="2110"/>
                  </a:cubicBezTo>
                  <a:cubicBezTo>
                    <a:pt x="8106" y="1234"/>
                    <a:pt x="4353" y="1"/>
                    <a:pt x="240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93;p47">
              <a:extLst>
                <a:ext uri="{FF2B5EF4-FFF2-40B4-BE49-F238E27FC236}">
                  <a16:creationId xmlns:a16="http://schemas.microsoft.com/office/drawing/2014/main" id="{EC0FCE1E-F47E-E77D-9BED-8EB36E148B92}"/>
                </a:ext>
              </a:extLst>
            </p:cNvPr>
            <p:cNvSpPr/>
            <p:nvPr/>
          </p:nvSpPr>
          <p:spPr>
            <a:xfrm>
              <a:off x="4871684" y="2808221"/>
              <a:ext cx="105783" cy="247271"/>
            </a:xfrm>
            <a:custGeom>
              <a:avLst/>
              <a:gdLst/>
              <a:ahLst/>
              <a:cxnLst/>
              <a:rect l="l" t="t" r="r" b="b"/>
              <a:pathLst>
                <a:path w="4838" h="11309" extrusionOk="0">
                  <a:moveTo>
                    <a:pt x="1" y="0"/>
                  </a:moveTo>
                  <a:cubicBezTo>
                    <a:pt x="868" y="1901"/>
                    <a:pt x="2970" y="6805"/>
                    <a:pt x="3303" y="11308"/>
                  </a:cubicBezTo>
                  <a:lnTo>
                    <a:pt x="4838" y="11308"/>
                  </a:lnTo>
                  <a:cubicBezTo>
                    <a:pt x="4671" y="9040"/>
                    <a:pt x="4037" y="4136"/>
                    <a:pt x="1535"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4;p47">
              <a:extLst>
                <a:ext uri="{FF2B5EF4-FFF2-40B4-BE49-F238E27FC236}">
                  <a16:creationId xmlns:a16="http://schemas.microsoft.com/office/drawing/2014/main" id="{D5391095-1893-C946-8B46-BEB79A30F3D6}"/>
                </a:ext>
              </a:extLst>
            </p:cNvPr>
            <p:cNvSpPr/>
            <p:nvPr/>
          </p:nvSpPr>
          <p:spPr>
            <a:xfrm>
              <a:off x="3709100" y="2857089"/>
              <a:ext cx="698018" cy="198403"/>
            </a:xfrm>
            <a:custGeom>
              <a:avLst/>
              <a:gdLst/>
              <a:ahLst/>
              <a:cxnLst/>
              <a:rect l="l" t="t" r="r" b="b"/>
              <a:pathLst>
                <a:path w="31924" h="9074" extrusionOk="0">
                  <a:moveTo>
                    <a:pt x="27887" y="1501"/>
                  </a:moveTo>
                  <a:lnTo>
                    <a:pt x="27353" y="2068"/>
                  </a:lnTo>
                  <a:cubicBezTo>
                    <a:pt x="27353" y="2068"/>
                    <a:pt x="28721" y="2202"/>
                    <a:pt x="28888" y="3036"/>
                  </a:cubicBezTo>
                  <a:cubicBezTo>
                    <a:pt x="28955" y="3869"/>
                    <a:pt x="29021" y="4703"/>
                    <a:pt x="29021" y="5537"/>
                  </a:cubicBezTo>
                  <a:lnTo>
                    <a:pt x="29989" y="5537"/>
                  </a:lnTo>
                  <a:cubicBezTo>
                    <a:pt x="29989" y="5537"/>
                    <a:pt x="29989" y="4003"/>
                    <a:pt x="30689" y="3302"/>
                  </a:cubicBezTo>
                  <a:cubicBezTo>
                    <a:pt x="31056" y="2935"/>
                    <a:pt x="31490" y="2535"/>
                    <a:pt x="31923" y="2202"/>
                  </a:cubicBezTo>
                  <a:lnTo>
                    <a:pt x="31223" y="1801"/>
                  </a:lnTo>
                  <a:lnTo>
                    <a:pt x="29855" y="1501"/>
                  </a:lnTo>
                  <a:close/>
                  <a:moveTo>
                    <a:pt x="17346" y="0"/>
                  </a:moveTo>
                  <a:lnTo>
                    <a:pt x="13444" y="267"/>
                  </a:lnTo>
                  <a:cubicBezTo>
                    <a:pt x="11375" y="867"/>
                    <a:pt x="9441" y="1768"/>
                    <a:pt x="7606" y="2902"/>
                  </a:cubicBezTo>
                  <a:cubicBezTo>
                    <a:pt x="5271" y="4336"/>
                    <a:pt x="1702" y="7505"/>
                    <a:pt x="1" y="9073"/>
                  </a:cubicBezTo>
                  <a:lnTo>
                    <a:pt x="11409" y="9073"/>
                  </a:lnTo>
                  <a:lnTo>
                    <a:pt x="17346" y="0"/>
                  </a:lnTo>
                  <a:close/>
                  <a:moveTo>
                    <a:pt x="22483" y="834"/>
                  </a:moveTo>
                  <a:lnTo>
                    <a:pt x="19615" y="9073"/>
                  </a:lnTo>
                  <a:lnTo>
                    <a:pt x="23017" y="9073"/>
                  </a:lnTo>
                  <a:lnTo>
                    <a:pt x="23017" y="4837"/>
                  </a:lnTo>
                  <a:cubicBezTo>
                    <a:pt x="23050" y="3903"/>
                    <a:pt x="23451" y="3002"/>
                    <a:pt x="24151" y="2335"/>
                  </a:cubicBezTo>
                  <a:lnTo>
                    <a:pt x="23584" y="834"/>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5;p47">
              <a:extLst>
                <a:ext uri="{FF2B5EF4-FFF2-40B4-BE49-F238E27FC236}">
                  <a16:creationId xmlns:a16="http://schemas.microsoft.com/office/drawing/2014/main" id="{6ADCD554-A412-7243-826D-D4553DCDAA0A}"/>
                </a:ext>
              </a:extLst>
            </p:cNvPr>
            <p:cNvSpPr/>
            <p:nvPr/>
          </p:nvSpPr>
          <p:spPr>
            <a:xfrm>
              <a:off x="4727287" y="3006602"/>
              <a:ext cx="172143" cy="87547"/>
            </a:xfrm>
            <a:custGeom>
              <a:avLst/>
              <a:gdLst/>
              <a:ahLst/>
              <a:cxnLst/>
              <a:rect l="l" t="t" r="r" b="b"/>
              <a:pathLst>
                <a:path w="7873" h="4004" extrusionOk="0">
                  <a:moveTo>
                    <a:pt x="0" y="0"/>
                  </a:moveTo>
                  <a:cubicBezTo>
                    <a:pt x="100" y="701"/>
                    <a:pt x="701" y="1201"/>
                    <a:pt x="1401" y="1201"/>
                  </a:cubicBezTo>
                  <a:lnTo>
                    <a:pt x="1635" y="1201"/>
                  </a:lnTo>
                  <a:cubicBezTo>
                    <a:pt x="1468" y="1501"/>
                    <a:pt x="1268" y="1768"/>
                    <a:pt x="1001" y="1968"/>
                  </a:cubicBezTo>
                  <a:cubicBezTo>
                    <a:pt x="400" y="2502"/>
                    <a:pt x="400" y="3436"/>
                    <a:pt x="1001" y="3936"/>
                  </a:cubicBezTo>
                  <a:lnTo>
                    <a:pt x="1068" y="4003"/>
                  </a:lnTo>
                  <a:lnTo>
                    <a:pt x="3836" y="934"/>
                  </a:lnTo>
                  <a:lnTo>
                    <a:pt x="7339" y="934"/>
                  </a:lnTo>
                  <a:cubicBezTo>
                    <a:pt x="7772" y="934"/>
                    <a:pt x="7872" y="634"/>
                    <a:pt x="7872"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6;p47">
              <a:extLst>
                <a:ext uri="{FF2B5EF4-FFF2-40B4-BE49-F238E27FC236}">
                  <a16:creationId xmlns:a16="http://schemas.microsoft.com/office/drawing/2014/main" id="{29D45DD6-7862-8F45-9DD3-10A95EF8F0AF}"/>
                </a:ext>
              </a:extLst>
            </p:cNvPr>
            <p:cNvSpPr/>
            <p:nvPr/>
          </p:nvSpPr>
          <p:spPr>
            <a:xfrm>
              <a:off x="4868776" y="3128390"/>
              <a:ext cx="67847" cy="14628"/>
            </a:xfrm>
            <a:custGeom>
              <a:avLst/>
              <a:gdLst/>
              <a:ahLst/>
              <a:cxnLst/>
              <a:rect l="l" t="t" r="r" b="b"/>
              <a:pathLst>
                <a:path w="3103" h="669" extrusionOk="0">
                  <a:moveTo>
                    <a:pt x="0" y="1"/>
                  </a:moveTo>
                  <a:lnTo>
                    <a:pt x="0" y="668"/>
                  </a:lnTo>
                  <a:lnTo>
                    <a:pt x="3103" y="668"/>
                  </a:lnTo>
                  <a:lnTo>
                    <a:pt x="3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7;p47">
              <a:extLst>
                <a:ext uri="{FF2B5EF4-FFF2-40B4-BE49-F238E27FC236}">
                  <a16:creationId xmlns:a16="http://schemas.microsoft.com/office/drawing/2014/main" id="{4210B66E-08C5-9782-CA98-3F41BF4ACDA6}"/>
                </a:ext>
              </a:extLst>
            </p:cNvPr>
            <p:cNvSpPr/>
            <p:nvPr/>
          </p:nvSpPr>
          <p:spPr>
            <a:xfrm>
              <a:off x="5176569" y="3128390"/>
              <a:ext cx="68569" cy="14628"/>
            </a:xfrm>
            <a:custGeom>
              <a:avLst/>
              <a:gdLst/>
              <a:ahLst/>
              <a:cxnLst/>
              <a:rect l="l" t="t" r="r" b="b"/>
              <a:pathLst>
                <a:path w="3136" h="669" extrusionOk="0">
                  <a:moveTo>
                    <a:pt x="0" y="1"/>
                  </a:moveTo>
                  <a:lnTo>
                    <a:pt x="0" y="668"/>
                  </a:lnTo>
                  <a:lnTo>
                    <a:pt x="3136" y="668"/>
                  </a:lnTo>
                  <a:lnTo>
                    <a:pt x="3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8;p47">
              <a:extLst>
                <a:ext uri="{FF2B5EF4-FFF2-40B4-BE49-F238E27FC236}">
                  <a16:creationId xmlns:a16="http://schemas.microsoft.com/office/drawing/2014/main" id="{233B3A37-904A-245E-97B9-38778BEC5C70}"/>
                </a:ext>
              </a:extLst>
            </p:cNvPr>
            <p:cNvSpPr/>
            <p:nvPr/>
          </p:nvSpPr>
          <p:spPr>
            <a:xfrm>
              <a:off x="5205737" y="3070055"/>
              <a:ext cx="121832" cy="503267"/>
            </a:xfrm>
            <a:custGeom>
              <a:avLst/>
              <a:gdLst/>
              <a:ahLst/>
              <a:cxnLst/>
              <a:rect l="l" t="t" r="r" b="b"/>
              <a:pathLst>
                <a:path w="5572" h="23017" fill="none" extrusionOk="0">
                  <a:moveTo>
                    <a:pt x="2002" y="0"/>
                  </a:moveTo>
                  <a:cubicBezTo>
                    <a:pt x="2002" y="0"/>
                    <a:pt x="4270" y="1535"/>
                    <a:pt x="5571" y="6939"/>
                  </a:cubicBezTo>
                  <a:cubicBezTo>
                    <a:pt x="5571" y="6939"/>
                    <a:pt x="0" y="7606"/>
                    <a:pt x="0" y="2301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9;p47">
              <a:extLst>
                <a:ext uri="{FF2B5EF4-FFF2-40B4-BE49-F238E27FC236}">
                  <a16:creationId xmlns:a16="http://schemas.microsoft.com/office/drawing/2014/main" id="{8DB55715-C15D-BF12-FC95-47C2382A96FA}"/>
                </a:ext>
              </a:extLst>
            </p:cNvPr>
            <p:cNvSpPr/>
            <p:nvPr/>
          </p:nvSpPr>
          <p:spPr>
            <a:xfrm>
              <a:off x="4677675" y="3587883"/>
              <a:ext cx="575487" cy="57658"/>
            </a:xfrm>
            <a:custGeom>
              <a:avLst/>
              <a:gdLst/>
              <a:ahLst/>
              <a:cxnLst/>
              <a:rect l="l" t="t" r="r" b="b"/>
              <a:pathLst>
                <a:path w="26320" h="2637" extrusionOk="0">
                  <a:moveTo>
                    <a:pt x="34" y="1"/>
                  </a:moveTo>
                  <a:lnTo>
                    <a:pt x="34" y="1068"/>
                  </a:lnTo>
                  <a:cubicBezTo>
                    <a:pt x="34" y="1602"/>
                    <a:pt x="34" y="2136"/>
                    <a:pt x="1" y="2636"/>
                  </a:cubicBezTo>
                  <a:lnTo>
                    <a:pt x="26320" y="2636"/>
                  </a:lnTo>
                  <a:cubicBezTo>
                    <a:pt x="26286" y="2102"/>
                    <a:pt x="26286" y="1602"/>
                    <a:pt x="26286" y="1068"/>
                  </a:cubicBezTo>
                  <a:lnTo>
                    <a:pt x="26286" y="968"/>
                  </a:lnTo>
                  <a:lnTo>
                    <a:pt x="23484"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300;p47">
              <a:extLst>
                <a:ext uri="{FF2B5EF4-FFF2-40B4-BE49-F238E27FC236}">
                  <a16:creationId xmlns:a16="http://schemas.microsoft.com/office/drawing/2014/main" id="{CC61B9FC-573C-C381-432B-64552D549DD2}"/>
                </a:ext>
              </a:extLst>
            </p:cNvPr>
            <p:cNvSpPr/>
            <p:nvPr/>
          </p:nvSpPr>
          <p:spPr>
            <a:xfrm>
              <a:off x="3146776" y="3587883"/>
              <a:ext cx="1209288" cy="57658"/>
            </a:xfrm>
            <a:custGeom>
              <a:avLst/>
              <a:gdLst/>
              <a:ahLst/>
              <a:cxnLst/>
              <a:rect l="l" t="t" r="r" b="b"/>
              <a:pathLst>
                <a:path w="55307" h="2637" extrusionOk="0">
                  <a:moveTo>
                    <a:pt x="0" y="1"/>
                  </a:moveTo>
                  <a:lnTo>
                    <a:pt x="0" y="2636"/>
                  </a:lnTo>
                  <a:lnTo>
                    <a:pt x="55306" y="2636"/>
                  </a:lnTo>
                  <a:cubicBezTo>
                    <a:pt x="55306" y="2136"/>
                    <a:pt x="55273" y="1602"/>
                    <a:pt x="55273" y="1068"/>
                  </a:cubicBezTo>
                  <a:lnTo>
                    <a:pt x="55273" y="1"/>
                  </a:ln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301;p47">
              <a:extLst>
                <a:ext uri="{FF2B5EF4-FFF2-40B4-BE49-F238E27FC236}">
                  <a16:creationId xmlns:a16="http://schemas.microsoft.com/office/drawing/2014/main" id="{BAA650F1-1FCB-92D1-624D-E3A38E566688}"/>
                </a:ext>
              </a:extLst>
            </p:cNvPr>
            <p:cNvSpPr/>
            <p:nvPr/>
          </p:nvSpPr>
          <p:spPr>
            <a:xfrm>
              <a:off x="5407048" y="3099222"/>
              <a:ext cx="64917" cy="147348"/>
            </a:xfrm>
            <a:custGeom>
              <a:avLst/>
              <a:gdLst/>
              <a:ahLst/>
              <a:cxnLst/>
              <a:rect l="l" t="t" r="r" b="b"/>
              <a:pathLst>
                <a:path w="2969" h="6739" extrusionOk="0">
                  <a:moveTo>
                    <a:pt x="2001" y="1"/>
                  </a:moveTo>
                  <a:cubicBezTo>
                    <a:pt x="801" y="1"/>
                    <a:pt x="0" y="1302"/>
                    <a:pt x="600" y="2369"/>
                  </a:cubicBezTo>
                  <a:lnTo>
                    <a:pt x="2969" y="6739"/>
                  </a:lnTo>
                  <a:lnTo>
                    <a:pt x="2969" y="701"/>
                  </a:lnTo>
                  <a:cubicBezTo>
                    <a:pt x="2969" y="468"/>
                    <a:pt x="2935" y="234"/>
                    <a:pt x="2869"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302;p47">
              <a:extLst>
                <a:ext uri="{FF2B5EF4-FFF2-40B4-BE49-F238E27FC236}">
                  <a16:creationId xmlns:a16="http://schemas.microsoft.com/office/drawing/2014/main" id="{0F4CFBC5-666D-D269-01D5-A44DEA86AB94}"/>
                </a:ext>
              </a:extLst>
            </p:cNvPr>
            <p:cNvSpPr/>
            <p:nvPr/>
          </p:nvSpPr>
          <p:spPr>
            <a:xfrm>
              <a:off x="4981818" y="3105782"/>
              <a:ext cx="109434" cy="425974"/>
            </a:xfrm>
            <a:custGeom>
              <a:avLst/>
              <a:gdLst/>
              <a:ahLst/>
              <a:cxnLst/>
              <a:rect l="l" t="t" r="r" b="b"/>
              <a:pathLst>
                <a:path w="5005" h="19482" fill="none" extrusionOk="0">
                  <a:moveTo>
                    <a:pt x="1" y="1"/>
                  </a:moveTo>
                  <a:cubicBezTo>
                    <a:pt x="1" y="1"/>
                    <a:pt x="5004" y="7239"/>
                    <a:pt x="1" y="1948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0E6799BB-06CD-627F-A5CD-055B1044D366}"/>
              </a:ext>
            </a:extLst>
          </p:cNvPr>
          <p:cNvSpPr txBox="1"/>
          <p:nvPr/>
        </p:nvSpPr>
        <p:spPr>
          <a:xfrm>
            <a:off x="116115" y="459045"/>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Power BI Analysis:</a:t>
            </a:r>
            <a:endParaRPr lang="en-US" dirty="0"/>
          </a:p>
        </p:txBody>
      </p:sp>
      <p:sp>
        <p:nvSpPr>
          <p:cNvPr id="6" name="TextBox 5">
            <a:extLst>
              <a:ext uri="{FF2B5EF4-FFF2-40B4-BE49-F238E27FC236}">
                <a16:creationId xmlns:a16="http://schemas.microsoft.com/office/drawing/2014/main" id="{185AE4A1-CEDC-7370-6F2E-D749A86C79B5}"/>
              </a:ext>
            </a:extLst>
          </p:cNvPr>
          <p:cNvSpPr txBox="1"/>
          <p:nvPr/>
        </p:nvSpPr>
        <p:spPr>
          <a:xfrm>
            <a:off x="116115" y="906264"/>
            <a:ext cx="8816219" cy="830997"/>
          </a:xfrm>
          <a:prstGeom prst="rect">
            <a:avLst/>
          </a:prstGeom>
          <a:noFill/>
        </p:spPr>
        <p:txBody>
          <a:bodyPr wrap="square" rtlCol="0">
            <a:spAutoFit/>
          </a:bodyPr>
          <a:lstStyle/>
          <a:p>
            <a:r>
              <a:rPr lang="en-US" sz="1600" b="1" u="sng" dirty="0">
                <a:solidFill>
                  <a:schemeClr val="bg2">
                    <a:lumMod val="25000"/>
                  </a:schemeClr>
                </a:solidFill>
              </a:rPr>
              <a:t>Table View:</a:t>
            </a:r>
            <a:endParaRPr lang="en-US" sz="1600" b="1" dirty="0">
              <a:solidFill>
                <a:schemeClr val="bg2">
                  <a:lumMod val="25000"/>
                </a:schemeClr>
              </a:solidFill>
            </a:endParaRPr>
          </a:p>
          <a:p>
            <a:pPr marL="285750" indent="-285750">
              <a:buFont typeface="Arial" panose="020B0604020202020204" pitchFamily="34" charset="0"/>
              <a:buChar char="•"/>
            </a:pPr>
            <a:endParaRPr lang="en-US" sz="1600" b="1" dirty="0">
              <a:solidFill>
                <a:schemeClr val="bg2">
                  <a:lumMod val="25000"/>
                </a:schemeClr>
              </a:solidFill>
            </a:endParaRPr>
          </a:p>
          <a:p>
            <a:endParaRPr lang="en-US" sz="1600" b="1" dirty="0">
              <a:solidFill>
                <a:schemeClr val="bg2">
                  <a:lumMod val="25000"/>
                </a:schemeClr>
              </a:solidFill>
            </a:endParaRPr>
          </a:p>
        </p:txBody>
      </p:sp>
      <p:pic>
        <p:nvPicPr>
          <p:cNvPr id="4" name="Picture 3">
            <a:extLst>
              <a:ext uri="{FF2B5EF4-FFF2-40B4-BE49-F238E27FC236}">
                <a16:creationId xmlns:a16="http://schemas.microsoft.com/office/drawing/2014/main" id="{B08F08BB-2311-C000-24A4-41C2164CE79C}"/>
              </a:ext>
            </a:extLst>
          </p:cNvPr>
          <p:cNvPicPr>
            <a:picLocks noChangeAspect="1"/>
          </p:cNvPicPr>
          <p:nvPr/>
        </p:nvPicPr>
        <p:blipFill>
          <a:blip r:embed="rId3">
            <a:alphaModFix amt="85000"/>
          </a:blip>
          <a:stretch>
            <a:fillRect/>
          </a:stretch>
        </p:blipFill>
        <p:spPr>
          <a:xfrm>
            <a:off x="217939" y="1412381"/>
            <a:ext cx="7496175" cy="1085850"/>
          </a:xfrm>
          <a:prstGeom prst="rect">
            <a:avLst/>
          </a:prstGeom>
        </p:spPr>
      </p:pic>
      <p:pic>
        <p:nvPicPr>
          <p:cNvPr id="8" name="Picture 7">
            <a:extLst>
              <a:ext uri="{FF2B5EF4-FFF2-40B4-BE49-F238E27FC236}">
                <a16:creationId xmlns:a16="http://schemas.microsoft.com/office/drawing/2014/main" id="{9E89DFAD-F385-45C3-3CBB-173C3682A24B}"/>
              </a:ext>
            </a:extLst>
          </p:cNvPr>
          <p:cNvPicPr>
            <a:picLocks noChangeAspect="1"/>
          </p:cNvPicPr>
          <p:nvPr/>
        </p:nvPicPr>
        <p:blipFill>
          <a:blip r:embed="rId4">
            <a:alphaModFix amt="85000"/>
          </a:blip>
          <a:stretch>
            <a:fillRect/>
          </a:stretch>
        </p:blipFill>
        <p:spPr>
          <a:xfrm>
            <a:off x="252261" y="2823302"/>
            <a:ext cx="8543925" cy="1371600"/>
          </a:xfrm>
          <a:prstGeom prst="rect">
            <a:avLst/>
          </a:prstGeom>
        </p:spPr>
      </p:pic>
      <p:pic>
        <p:nvPicPr>
          <p:cNvPr id="11" name="Picture 10" descr="A yellow folders on a black background&#10;&#10;Description automatically generated">
            <a:extLst>
              <a:ext uri="{FF2B5EF4-FFF2-40B4-BE49-F238E27FC236}">
                <a16:creationId xmlns:a16="http://schemas.microsoft.com/office/drawing/2014/main" id="{612DE0B6-77D8-1129-5488-D5E775872635}"/>
              </a:ext>
            </a:extLst>
          </p:cNvPr>
          <p:cNvPicPr>
            <a:picLocks noChangeAspect="1"/>
          </p:cNvPicPr>
          <p:nvPr/>
        </p:nvPicPr>
        <p:blipFill>
          <a:blip r:embed="rId5"/>
          <a:stretch>
            <a:fillRect/>
          </a:stretch>
        </p:blipFill>
        <p:spPr>
          <a:xfrm>
            <a:off x="1617134" y="370535"/>
            <a:ext cx="1122437" cy="515573"/>
          </a:xfrm>
          <a:prstGeom prst="rect">
            <a:avLst/>
          </a:prstGeom>
        </p:spPr>
      </p:pic>
    </p:spTree>
    <p:extLst>
      <p:ext uri="{BB962C8B-B14F-4D97-AF65-F5344CB8AC3E}">
        <p14:creationId xmlns:p14="http://schemas.microsoft.com/office/powerpoint/2010/main" val="347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6B20375D-21FF-800C-4D60-0DA592C66EF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C2DD3A5-F351-EC4B-5813-70ED6DA3DCA1}"/>
              </a:ext>
            </a:extLst>
          </p:cNvPr>
          <p:cNvSpPr txBox="1"/>
          <p:nvPr/>
        </p:nvSpPr>
        <p:spPr>
          <a:xfrm>
            <a:off x="200782" y="332046"/>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Power BI Analysis:</a:t>
            </a:r>
            <a:endParaRPr lang="en-US" dirty="0"/>
          </a:p>
        </p:txBody>
      </p:sp>
      <p:sp>
        <p:nvSpPr>
          <p:cNvPr id="6" name="TextBox 5">
            <a:extLst>
              <a:ext uri="{FF2B5EF4-FFF2-40B4-BE49-F238E27FC236}">
                <a16:creationId xmlns:a16="http://schemas.microsoft.com/office/drawing/2014/main" id="{6C5078C6-C4F6-B32A-5D5F-10DF875A8E3D}"/>
              </a:ext>
            </a:extLst>
          </p:cNvPr>
          <p:cNvSpPr txBox="1"/>
          <p:nvPr/>
        </p:nvSpPr>
        <p:spPr>
          <a:xfrm>
            <a:off x="200782" y="779265"/>
            <a:ext cx="8816219" cy="830997"/>
          </a:xfrm>
          <a:prstGeom prst="rect">
            <a:avLst/>
          </a:prstGeom>
          <a:noFill/>
        </p:spPr>
        <p:txBody>
          <a:bodyPr wrap="square" rtlCol="0">
            <a:spAutoFit/>
          </a:bodyPr>
          <a:lstStyle/>
          <a:p>
            <a:r>
              <a:rPr lang="en-US" sz="1600" b="1" u="sng" dirty="0">
                <a:solidFill>
                  <a:schemeClr val="bg2">
                    <a:lumMod val="25000"/>
                  </a:schemeClr>
                </a:solidFill>
              </a:rPr>
              <a:t>Report View:</a:t>
            </a:r>
            <a:endParaRPr lang="en-US" sz="1600" b="1" dirty="0">
              <a:solidFill>
                <a:schemeClr val="bg2">
                  <a:lumMod val="25000"/>
                </a:schemeClr>
              </a:solidFill>
            </a:endParaRPr>
          </a:p>
          <a:p>
            <a:pPr marL="285750" indent="-285750">
              <a:buFont typeface="Arial" panose="020B0604020202020204" pitchFamily="34" charset="0"/>
              <a:buChar char="•"/>
            </a:pPr>
            <a:endParaRPr lang="en-US" sz="1600" b="1" dirty="0">
              <a:solidFill>
                <a:schemeClr val="bg2">
                  <a:lumMod val="25000"/>
                </a:schemeClr>
              </a:solidFill>
            </a:endParaRPr>
          </a:p>
          <a:p>
            <a:endParaRPr lang="en-US" sz="1600" b="1" dirty="0">
              <a:solidFill>
                <a:schemeClr val="bg2">
                  <a:lumMod val="25000"/>
                </a:schemeClr>
              </a:solidFill>
            </a:endParaRPr>
          </a:p>
        </p:txBody>
      </p:sp>
      <p:pic>
        <p:nvPicPr>
          <p:cNvPr id="7" name="Screen Recording 6">
            <a:hlinkClick r:id="" action="ppaction://media"/>
            <a:extLst>
              <a:ext uri="{FF2B5EF4-FFF2-40B4-BE49-F238E27FC236}">
                <a16:creationId xmlns:a16="http://schemas.microsoft.com/office/drawing/2014/main" id="{9B3E2AE6-1242-C1C5-8224-A47E1643D3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782" y="1085549"/>
            <a:ext cx="8443685" cy="3429000"/>
          </a:xfrm>
          <a:prstGeom prst="rect">
            <a:avLst/>
          </a:prstGeom>
        </p:spPr>
      </p:pic>
      <p:pic>
        <p:nvPicPr>
          <p:cNvPr id="12" name="Picture 11" descr="A yellow folders on a black background&#10;&#10;Description automatically generated">
            <a:extLst>
              <a:ext uri="{FF2B5EF4-FFF2-40B4-BE49-F238E27FC236}">
                <a16:creationId xmlns:a16="http://schemas.microsoft.com/office/drawing/2014/main" id="{3691E548-629E-75ED-5F2B-1A3A9D16F568}"/>
              </a:ext>
            </a:extLst>
          </p:cNvPr>
          <p:cNvPicPr>
            <a:picLocks noChangeAspect="1"/>
          </p:cNvPicPr>
          <p:nvPr/>
        </p:nvPicPr>
        <p:blipFill>
          <a:blip r:embed="rId6"/>
          <a:stretch>
            <a:fillRect/>
          </a:stretch>
        </p:blipFill>
        <p:spPr>
          <a:xfrm>
            <a:off x="1862667" y="412813"/>
            <a:ext cx="1122437" cy="515573"/>
          </a:xfrm>
          <a:prstGeom prst="rect">
            <a:avLst/>
          </a:prstGeom>
        </p:spPr>
      </p:pic>
    </p:spTree>
    <p:extLst>
      <p:ext uri="{BB962C8B-B14F-4D97-AF65-F5344CB8AC3E}">
        <p14:creationId xmlns:p14="http://schemas.microsoft.com/office/powerpoint/2010/main" val="3549122471"/>
      </p:ext>
    </p:extLst>
  </p:cSld>
  <p:clrMapOvr>
    <a:masterClrMapping/>
  </p:clrMapOvr>
  <mc:AlternateContent xmlns:mc="http://schemas.openxmlformats.org/markup-compatibility/2006">
    <mc:Choice xmlns:p14="http://schemas.microsoft.com/office/powerpoint/2010/main" Requires="p14">
      <p:transition spd="slow" p14:dur="2000" advTm="40814"/>
    </mc:Choice>
    <mc:Fallback>
      <p:transition spd="slow" advTm="408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6B20375D-21FF-800C-4D60-0DA592C66EF5}"/>
            </a:ext>
          </a:extLst>
        </p:cNvPr>
        <p:cNvGrpSpPr/>
        <p:nvPr/>
      </p:nvGrpSpPr>
      <p:grpSpPr>
        <a:xfrm>
          <a:off x="0" y="0"/>
          <a:ext cx="0" cy="0"/>
          <a:chOff x="0" y="0"/>
          <a:chExt cx="0" cy="0"/>
        </a:xfrm>
      </p:grpSpPr>
      <p:pic>
        <p:nvPicPr>
          <p:cNvPr id="4" name="Picture 3" descr="A screen shot of a white background&#10;&#10;Description automatically generated">
            <a:extLst>
              <a:ext uri="{FF2B5EF4-FFF2-40B4-BE49-F238E27FC236}">
                <a16:creationId xmlns:a16="http://schemas.microsoft.com/office/drawing/2014/main" id="{78EDDB08-D3CF-A40E-BC8B-4305A776A7EF}"/>
              </a:ext>
            </a:extLst>
          </p:cNvPr>
          <p:cNvPicPr>
            <a:picLocks noChangeAspect="1"/>
          </p:cNvPicPr>
          <p:nvPr/>
        </p:nvPicPr>
        <p:blipFill>
          <a:blip r:embed="rId3">
            <a:alphaModFix amt="85000"/>
          </a:blip>
          <a:stretch>
            <a:fillRect/>
          </a:stretch>
        </p:blipFill>
        <p:spPr>
          <a:xfrm>
            <a:off x="0" y="0"/>
            <a:ext cx="9144000" cy="4857750"/>
          </a:xfrm>
          <a:prstGeom prst="rect">
            <a:avLst/>
          </a:prstGeom>
        </p:spPr>
      </p:pic>
    </p:spTree>
    <p:extLst>
      <p:ext uri="{BB962C8B-B14F-4D97-AF65-F5344CB8AC3E}">
        <p14:creationId xmlns:p14="http://schemas.microsoft.com/office/powerpoint/2010/main" val="1721569824"/>
      </p:ext>
    </p:extLst>
  </p:cSld>
  <p:clrMapOvr>
    <a:masterClrMapping/>
  </p:clrMapOvr>
  <mc:AlternateContent xmlns:mc="http://schemas.openxmlformats.org/markup-compatibility/2006">
    <mc:Choice xmlns:p14="http://schemas.microsoft.com/office/powerpoint/2010/main" Requires="p14">
      <p:transition spd="slow" p14:dur="2000" advTm="40814"/>
    </mc:Choice>
    <mc:Fallback>
      <p:transition spd="slow" advTm="408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D6267760-95EF-196F-5F14-FBF0988BE4AA}"/>
            </a:ext>
          </a:extLst>
        </p:cNvPr>
        <p:cNvGrpSpPr/>
        <p:nvPr/>
      </p:nvGrpSpPr>
      <p:grpSpPr>
        <a:xfrm>
          <a:off x="0" y="0"/>
          <a:ext cx="0" cy="0"/>
          <a:chOff x="0" y="0"/>
          <a:chExt cx="0" cy="0"/>
        </a:xfrm>
      </p:grpSpPr>
      <p:grpSp>
        <p:nvGrpSpPr>
          <p:cNvPr id="6" name="Google Shape;1448;p38">
            <a:extLst>
              <a:ext uri="{FF2B5EF4-FFF2-40B4-BE49-F238E27FC236}">
                <a16:creationId xmlns:a16="http://schemas.microsoft.com/office/drawing/2014/main" id="{05D735F5-2DE7-81F3-2740-4E479AC33C91}"/>
              </a:ext>
            </a:extLst>
          </p:cNvPr>
          <p:cNvGrpSpPr/>
          <p:nvPr/>
        </p:nvGrpSpPr>
        <p:grpSpPr>
          <a:xfrm>
            <a:off x="5536517" y="1828280"/>
            <a:ext cx="3457502" cy="3177335"/>
            <a:chOff x="721175" y="1739125"/>
            <a:chExt cx="2249367" cy="2067097"/>
          </a:xfrm>
        </p:grpSpPr>
        <p:sp>
          <p:nvSpPr>
            <p:cNvPr id="7" name="Google Shape;1449;p38">
              <a:extLst>
                <a:ext uri="{FF2B5EF4-FFF2-40B4-BE49-F238E27FC236}">
                  <a16:creationId xmlns:a16="http://schemas.microsoft.com/office/drawing/2014/main" id="{645BA482-96BC-2C02-7A9C-73C76DDC152A}"/>
                </a:ext>
              </a:extLst>
            </p:cNvPr>
            <p:cNvSpPr/>
            <p:nvPr/>
          </p:nvSpPr>
          <p:spPr>
            <a:xfrm>
              <a:off x="721175" y="1815947"/>
              <a:ext cx="2159034" cy="1794888"/>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0;p38">
              <a:extLst>
                <a:ext uri="{FF2B5EF4-FFF2-40B4-BE49-F238E27FC236}">
                  <a16:creationId xmlns:a16="http://schemas.microsoft.com/office/drawing/2014/main" id="{3BA52A87-86C4-5B59-6895-F87861453C93}"/>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1;p38">
              <a:extLst>
                <a:ext uri="{FF2B5EF4-FFF2-40B4-BE49-F238E27FC236}">
                  <a16:creationId xmlns:a16="http://schemas.microsoft.com/office/drawing/2014/main" id="{EB77617A-F140-89AE-1309-493920F25165}"/>
                </a:ext>
              </a:extLst>
            </p:cNvPr>
            <p:cNvSpPr/>
            <p:nvPr/>
          </p:nvSpPr>
          <p:spPr>
            <a:xfrm>
              <a:off x="1631012" y="2170372"/>
              <a:ext cx="875764" cy="194755"/>
            </a:xfrm>
            <a:custGeom>
              <a:avLst/>
              <a:gdLst/>
              <a:ahLst/>
              <a:cxnLst/>
              <a:rect l="l" t="t" r="r" b="b"/>
              <a:pathLst>
                <a:path w="72753" h="16179" fill="none" extrusionOk="0">
                  <a:moveTo>
                    <a:pt x="12876" y="13743"/>
                  </a:moveTo>
                  <a:cubicBezTo>
                    <a:pt x="12876" y="13743"/>
                    <a:pt x="18547" y="7239"/>
                    <a:pt x="26819" y="7239"/>
                  </a:cubicBezTo>
                  <a:cubicBezTo>
                    <a:pt x="26819" y="7239"/>
                    <a:pt x="27120" y="2168"/>
                    <a:pt x="32757" y="1101"/>
                  </a:cubicBezTo>
                  <a:cubicBezTo>
                    <a:pt x="38428" y="0"/>
                    <a:pt x="39528" y="5037"/>
                    <a:pt x="39528" y="5037"/>
                  </a:cubicBezTo>
                  <a:cubicBezTo>
                    <a:pt x="39528" y="5037"/>
                    <a:pt x="43698" y="2835"/>
                    <a:pt x="49302" y="5037"/>
                  </a:cubicBezTo>
                  <a:cubicBezTo>
                    <a:pt x="54939" y="7272"/>
                    <a:pt x="53772" y="13743"/>
                    <a:pt x="53772" y="13743"/>
                  </a:cubicBezTo>
                  <a:cubicBezTo>
                    <a:pt x="53772" y="13743"/>
                    <a:pt x="69950" y="13210"/>
                    <a:pt x="72752" y="16178"/>
                  </a:cubicBezTo>
                  <a:lnTo>
                    <a:pt x="0" y="16178"/>
                  </a:lnTo>
                  <a:cubicBezTo>
                    <a:pt x="0" y="16178"/>
                    <a:pt x="1468" y="12542"/>
                    <a:pt x="12876" y="1374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2;p38">
              <a:extLst>
                <a:ext uri="{FF2B5EF4-FFF2-40B4-BE49-F238E27FC236}">
                  <a16:creationId xmlns:a16="http://schemas.microsoft.com/office/drawing/2014/main" id="{E7F2C617-C225-6DC9-6E4E-1ED1A912CD0D}"/>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3;p38">
              <a:extLst>
                <a:ext uri="{FF2B5EF4-FFF2-40B4-BE49-F238E27FC236}">
                  <a16:creationId xmlns:a16="http://schemas.microsoft.com/office/drawing/2014/main" id="{96F03A8B-1C8A-CF76-CB80-2A2F57560ED9}"/>
                </a:ext>
              </a:extLst>
            </p:cNvPr>
            <p:cNvSpPr/>
            <p:nvPr/>
          </p:nvSpPr>
          <p:spPr>
            <a:xfrm>
              <a:off x="1775967" y="1739125"/>
              <a:ext cx="698283" cy="155007"/>
            </a:xfrm>
            <a:custGeom>
              <a:avLst/>
              <a:gdLst/>
              <a:ahLst/>
              <a:cxnLst/>
              <a:rect l="l" t="t" r="r" b="b"/>
              <a:pathLst>
                <a:path w="58009" h="12877" fill="none" extrusionOk="0">
                  <a:moveTo>
                    <a:pt x="47768" y="10975"/>
                  </a:moveTo>
                  <a:cubicBezTo>
                    <a:pt x="47768" y="10975"/>
                    <a:pt x="43231" y="5771"/>
                    <a:pt x="36626" y="5771"/>
                  </a:cubicBezTo>
                  <a:cubicBezTo>
                    <a:pt x="36626" y="5771"/>
                    <a:pt x="36393" y="1735"/>
                    <a:pt x="31890" y="868"/>
                  </a:cubicBezTo>
                  <a:cubicBezTo>
                    <a:pt x="27386" y="0"/>
                    <a:pt x="26519" y="4037"/>
                    <a:pt x="26519" y="4037"/>
                  </a:cubicBezTo>
                  <a:cubicBezTo>
                    <a:pt x="26519" y="4037"/>
                    <a:pt x="23183" y="2269"/>
                    <a:pt x="18713" y="4037"/>
                  </a:cubicBezTo>
                  <a:cubicBezTo>
                    <a:pt x="14244" y="5805"/>
                    <a:pt x="15144" y="10942"/>
                    <a:pt x="15144" y="10942"/>
                  </a:cubicBezTo>
                  <a:cubicBezTo>
                    <a:pt x="15144" y="10942"/>
                    <a:pt x="2202" y="10541"/>
                    <a:pt x="0" y="12876"/>
                  </a:cubicBezTo>
                  <a:lnTo>
                    <a:pt x="58008" y="12876"/>
                  </a:lnTo>
                  <a:cubicBezTo>
                    <a:pt x="58008" y="12876"/>
                    <a:pt x="56841" y="10008"/>
                    <a:pt x="47768" y="1097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4;p38">
              <a:extLst>
                <a:ext uri="{FF2B5EF4-FFF2-40B4-BE49-F238E27FC236}">
                  <a16:creationId xmlns:a16="http://schemas.microsoft.com/office/drawing/2014/main" id="{52743D7D-D05F-0818-E325-5CD2B5848121}"/>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55;p38">
              <a:extLst>
                <a:ext uri="{FF2B5EF4-FFF2-40B4-BE49-F238E27FC236}">
                  <a16:creationId xmlns:a16="http://schemas.microsoft.com/office/drawing/2014/main" id="{4546A122-787F-9388-8904-0BEC7E84B078}"/>
                </a:ext>
              </a:extLst>
            </p:cNvPr>
            <p:cNvSpPr/>
            <p:nvPr/>
          </p:nvSpPr>
          <p:spPr>
            <a:xfrm>
              <a:off x="1011446" y="2009759"/>
              <a:ext cx="414800" cy="91967"/>
            </a:xfrm>
            <a:custGeom>
              <a:avLst/>
              <a:gdLst/>
              <a:ahLst/>
              <a:cxnLst/>
              <a:rect l="l" t="t" r="r" b="b"/>
              <a:pathLst>
                <a:path w="34459" h="7640" fill="none" extrusionOk="0">
                  <a:moveTo>
                    <a:pt x="6104" y="6505"/>
                  </a:moveTo>
                  <a:cubicBezTo>
                    <a:pt x="6104" y="6505"/>
                    <a:pt x="8773" y="3436"/>
                    <a:pt x="12709" y="3436"/>
                  </a:cubicBezTo>
                  <a:cubicBezTo>
                    <a:pt x="12876" y="1935"/>
                    <a:pt x="14010" y="734"/>
                    <a:pt x="15511" y="501"/>
                  </a:cubicBezTo>
                  <a:cubicBezTo>
                    <a:pt x="18213" y="0"/>
                    <a:pt x="18713" y="2369"/>
                    <a:pt x="18713" y="2369"/>
                  </a:cubicBezTo>
                  <a:cubicBezTo>
                    <a:pt x="20181" y="1735"/>
                    <a:pt x="21882" y="1735"/>
                    <a:pt x="23350" y="2369"/>
                  </a:cubicBezTo>
                  <a:cubicBezTo>
                    <a:pt x="26019" y="3436"/>
                    <a:pt x="25485" y="6505"/>
                    <a:pt x="25485" y="6505"/>
                  </a:cubicBezTo>
                  <a:cubicBezTo>
                    <a:pt x="25485" y="6505"/>
                    <a:pt x="33157" y="6238"/>
                    <a:pt x="34458" y="7639"/>
                  </a:cubicBezTo>
                  <a:lnTo>
                    <a:pt x="0" y="7639"/>
                  </a:lnTo>
                  <a:cubicBezTo>
                    <a:pt x="0" y="7639"/>
                    <a:pt x="701" y="5938"/>
                    <a:pt x="6104" y="650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6;p38">
              <a:extLst>
                <a:ext uri="{FF2B5EF4-FFF2-40B4-BE49-F238E27FC236}">
                  <a16:creationId xmlns:a16="http://schemas.microsoft.com/office/drawing/2014/main" id="{EA55C74B-CAE8-71BC-F2F1-575D70D4A755}"/>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7;p38">
              <a:extLst>
                <a:ext uri="{FF2B5EF4-FFF2-40B4-BE49-F238E27FC236}">
                  <a16:creationId xmlns:a16="http://schemas.microsoft.com/office/drawing/2014/main" id="{0634526C-8326-6484-3F09-9098F5C5B61B}"/>
                </a:ext>
              </a:extLst>
            </p:cNvPr>
            <p:cNvSpPr/>
            <p:nvPr/>
          </p:nvSpPr>
          <p:spPr>
            <a:xfrm>
              <a:off x="1507339" y="2868219"/>
              <a:ext cx="414800" cy="91967"/>
            </a:xfrm>
            <a:custGeom>
              <a:avLst/>
              <a:gdLst/>
              <a:ahLst/>
              <a:cxnLst/>
              <a:rect l="l" t="t" r="r" b="b"/>
              <a:pathLst>
                <a:path w="34459" h="7640" fill="none" extrusionOk="0">
                  <a:moveTo>
                    <a:pt x="6105" y="6506"/>
                  </a:moveTo>
                  <a:cubicBezTo>
                    <a:pt x="6105" y="6506"/>
                    <a:pt x="8806" y="3437"/>
                    <a:pt x="12709" y="3437"/>
                  </a:cubicBezTo>
                  <a:cubicBezTo>
                    <a:pt x="12876" y="1902"/>
                    <a:pt x="14044" y="701"/>
                    <a:pt x="15545" y="501"/>
                  </a:cubicBezTo>
                  <a:cubicBezTo>
                    <a:pt x="18213" y="1"/>
                    <a:pt x="18747" y="2369"/>
                    <a:pt x="18747" y="2369"/>
                  </a:cubicBezTo>
                  <a:cubicBezTo>
                    <a:pt x="20215" y="1736"/>
                    <a:pt x="21882" y="1736"/>
                    <a:pt x="23384" y="2369"/>
                  </a:cubicBezTo>
                  <a:cubicBezTo>
                    <a:pt x="26019" y="3403"/>
                    <a:pt x="25485" y="6472"/>
                    <a:pt x="25485" y="6472"/>
                  </a:cubicBezTo>
                  <a:cubicBezTo>
                    <a:pt x="25485" y="6472"/>
                    <a:pt x="33157" y="6239"/>
                    <a:pt x="34458" y="7640"/>
                  </a:cubicBezTo>
                  <a:lnTo>
                    <a:pt x="0" y="7640"/>
                  </a:lnTo>
                  <a:cubicBezTo>
                    <a:pt x="0" y="7640"/>
                    <a:pt x="701" y="5939"/>
                    <a:pt x="6105" y="650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8;p38">
              <a:extLst>
                <a:ext uri="{FF2B5EF4-FFF2-40B4-BE49-F238E27FC236}">
                  <a16:creationId xmlns:a16="http://schemas.microsoft.com/office/drawing/2014/main" id="{A52098AA-599F-08C6-EA12-5D901C5967C5}"/>
                </a:ext>
              </a:extLst>
            </p:cNvPr>
            <p:cNvSpPr/>
            <p:nvPr/>
          </p:nvSpPr>
          <p:spPr>
            <a:xfrm>
              <a:off x="118530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59;p38">
              <a:extLst>
                <a:ext uri="{FF2B5EF4-FFF2-40B4-BE49-F238E27FC236}">
                  <a16:creationId xmlns:a16="http://schemas.microsoft.com/office/drawing/2014/main" id="{54336D13-FED4-5495-4073-2E452B55AFB4}"/>
                </a:ext>
              </a:extLst>
            </p:cNvPr>
            <p:cNvGrpSpPr/>
            <p:nvPr/>
          </p:nvGrpSpPr>
          <p:grpSpPr>
            <a:xfrm>
              <a:off x="1042363" y="2259525"/>
              <a:ext cx="433266" cy="911901"/>
              <a:chOff x="2039125" y="1812575"/>
              <a:chExt cx="899825" cy="1893875"/>
            </a:xfrm>
          </p:grpSpPr>
          <p:sp>
            <p:nvSpPr>
              <p:cNvPr id="507" name="Google Shape;1460;p38">
                <a:extLst>
                  <a:ext uri="{FF2B5EF4-FFF2-40B4-BE49-F238E27FC236}">
                    <a16:creationId xmlns:a16="http://schemas.microsoft.com/office/drawing/2014/main" id="{DAE39AE9-31E6-0E70-C8E7-2080B3D2EFDF}"/>
                  </a:ext>
                </a:extLst>
              </p:cNvPr>
              <p:cNvSpPr/>
              <p:nvPr/>
            </p:nvSpPr>
            <p:spPr>
              <a:xfrm>
                <a:off x="2337675" y="2071100"/>
                <a:ext cx="45050" cy="190975"/>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61;p38">
                <a:extLst>
                  <a:ext uri="{FF2B5EF4-FFF2-40B4-BE49-F238E27FC236}">
                    <a16:creationId xmlns:a16="http://schemas.microsoft.com/office/drawing/2014/main" id="{827C03E6-2D82-EEED-5605-A8F623B2062A}"/>
                  </a:ext>
                </a:extLst>
              </p:cNvPr>
              <p:cNvSpPr/>
              <p:nvPr/>
            </p:nvSpPr>
            <p:spPr>
              <a:xfrm>
                <a:off x="2383550" y="2426350"/>
                <a:ext cx="8350" cy="1280100"/>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62;p38">
                <a:extLst>
                  <a:ext uri="{FF2B5EF4-FFF2-40B4-BE49-F238E27FC236}">
                    <a16:creationId xmlns:a16="http://schemas.microsoft.com/office/drawing/2014/main" id="{74C269F2-2FDB-DB4C-929D-7020569951AA}"/>
                  </a:ext>
                </a:extLst>
              </p:cNvPr>
              <p:cNvSpPr/>
              <p:nvPr/>
            </p:nvSpPr>
            <p:spPr>
              <a:xfrm>
                <a:off x="2327675" y="2477225"/>
                <a:ext cx="7525" cy="1229225"/>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63;p38">
                <a:extLst>
                  <a:ext uri="{FF2B5EF4-FFF2-40B4-BE49-F238E27FC236}">
                    <a16:creationId xmlns:a16="http://schemas.microsoft.com/office/drawing/2014/main" id="{725C174A-428C-D358-E0F2-0051409B1615}"/>
                  </a:ext>
                </a:extLst>
              </p:cNvPr>
              <p:cNvSpPr/>
              <p:nvPr/>
            </p:nvSpPr>
            <p:spPr>
              <a:xfrm>
                <a:off x="2039125" y="1812575"/>
                <a:ext cx="899825" cy="954050"/>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64;p38">
                <a:extLst>
                  <a:ext uri="{FF2B5EF4-FFF2-40B4-BE49-F238E27FC236}">
                    <a16:creationId xmlns:a16="http://schemas.microsoft.com/office/drawing/2014/main" id="{A808F459-8892-B75B-9E05-7A5EDE73B022}"/>
                  </a:ext>
                </a:extLst>
              </p:cNvPr>
              <p:cNvSpPr/>
              <p:nvPr/>
            </p:nvSpPr>
            <p:spPr>
              <a:xfrm>
                <a:off x="2378525" y="2312100"/>
                <a:ext cx="27550" cy="26700"/>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465;p38">
              <a:extLst>
                <a:ext uri="{FF2B5EF4-FFF2-40B4-BE49-F238E27FC236}">
                  <a16:creationId xmlns:a16="http://schemas.microsoft.com/office/drawing/2014/main" id="{FC0DB629-7D9A-16B7-9F00-CACC736EFC22}"/>
                </a:ext>
              </a:extLst>
            </p:cNvPr>
            <p:cNvSpPr/>
            <p:nvPr/>
          </p:nvSpPr>
          <p:spPr>
            <a:xfrm>
              <a:off x="1400531" y="2673084"/>
              <a:ext cx="17274" cy="73489"/>
            </a:xfrm>
            <a:custGeom>
              <a:avLst/>
              <a:gdLst/>
              <a:ahLst/>
              <a:cxnLst/>
              <a:rect l="l" t="t" r="r" b="b"/>
              <a:pathLst>
                <a:path w="1435" h="6105" fill="none" extrusionOk="0">
                  <a:moveTo>
                    <a:pt x="1435" y="6105"/>
                  </a:moveTo>
                  <a:lnTo>
                    <a:pt x="1401" y="934"/>
                  </a:lnTo>
                  <a:cubicBezTo>
                    <a:pt x="1401" y="0"/>
                    <a:pt x="0" y="0"/>
                    <a:pt x="0" y="934"/>
                  </a:cubicBezTo>
                  <a:lnTo>
                    <a:pt x="0"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6;p38">
              <a:extLst>
                <a:ext uri="{FF2B5EF4-FFF2-40B4-BE49-F238E27FC236}">
                  <a16:creationId xmlns:a16="http://schemas.microsoft.com/office/drawing/2014/main" id="{37554E7E-8551-F1FB-94D3-2B073E92E210}"/>
                </a:ext>
              </a:extLst>
            </p:cNvPr>
            <p:cNvSpPr/>
            <p:nvPr/>
          </p:nvSpPr>
          <p:spPr>
            <a:xfrm>
              <a:off x="1399725"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7;p38">
              <a:extLst>
                <a:ext uri="{FF2B5EF4-FFF2-40B4-BE49-F238E27FC236}">
                  <a16:creationId xmlns:a16="http://schemas.microsoft.com/office/drawing/2014/main" id="{B23F04DE-0636-5FA0-5ACC-501CB2055B3D}"/>
                </a:ext>
              </a:extLst>
            </p:cNvPr>
            <p:cNvSpPr/>
            <p:nvPr/>
          </p:nvSpPr>
          <p:spPr>
            <a:xfrm>
              <a:off x="1418190" y="2809201"/>
              <a:ext cx="2829" cy="487483"/>
            </a:xfrm>
            <a:custGeom>
              <a:avLst/>
              <a:gdLst/>
              <a:ahLst/>
              <a:cxnLst/>
              <a:rect l="l" t="t" r="r" b="b"/>
              <a:pathLst>
                <a:path w="235" h="40497" fill="none" extrusionOk="0">
                  <a:moveTo>
                    <a:pt x="234" y="40496"/>
                  </a:moveTo>
                  <a:lnTo>
                    <a:pt x="1"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468;p38">
              <a:extLst>
                <a:ext uri="{FF2B5EF4-FFF2-40B4-BE49-F238E27FC236}">
                  <a16:creationId xmlns:a16="http://schemas.microsoft.com/office/drawing/2014/main" id="{85212744-2329-AF4B-31C1-F8D59B776D94}"/>
                </a:ext>
              </a:extLst>
            </p:cNvPr>
            <p:cNvSpPr/>
            <p:nvPr/>
          </p:nvSpPr>
          <p:spPr>
            <a:xfrm>
              <a:off x="1396511" y="2828472"/>
              <a:ext cx="3226" cy="468211"/>
            </a:xfrm>
            <a:custGeom>
              <a:avLst/>
              <a:gdLst/>
              <a:ahLst/>
              <a:cxnLst/>
              <a:rect l="l" t="t" r="r" b="b"/>
              <a:pathLst>
                <a:path w="268" h="38896" fill="none" extrusionOk="0">
                  <a:moveTo>
                    <a:pt x="267" y="1"/>
                  </a:moveTo>
                  <a:lnTo>
                    <a:pt x="1"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469;p38">
              <a:extLst>
                <a:ext uri="{FF2B5EF4-FFF2-40B4-BE49-F238E27FC236}">
                  <a16:creationId xmlns:a16="http://schemas.microsoft.com/office/drawing/2014/main" id="{4CE9D8A0-6191-3280-86E0-01427DAC727A}"/>
                </a:ext>
              </a:extLst>
            </p:cNvPr>
            <p:cNvSpPr/>
            <p:nvPr/>
          </p:nvSpPr>
          <p:spPr>
            <a:xfrm>
              <a:off x="1285694" y="2577520"/>
              <a:ext cx="341311" cy="362196"/>
            </a:xfrm>
            <a:custGeom>
              <a:avLst/>
              <a:gdLst/>
              <a:ahLst/>
              <a:cxnLst/>
              <a:rect l="l" t="t" r="r" b="b"/>
              <a:pathLst>
                <a:path w="28354" h="30089" fill="none" extrusionOk="0">
                  <a:moveTo>
                    <a:pt x="27987" y="17646"/>
                  </a:moveTo>
                  <a:lnTo>
                    <a:pt x="13009" y="14444"/>
                  </a:lnTo>
                  <a:lnTo>
                    <a:pt x="12175" y="15578"/>
                  </a:lnTo>
                  <a:lnTo>
                    <a:pt x="11575" y="15545"/>
                  </a:lnTo>
                  <a:lnTo>
                    <a:pt x="5237" y="334"/>
                  </a:lnTo>
                  <a:cubicBezTo>
                    <a:pt x="5170" y="134"/>
                    <a:pt x="4904" y="0"/>
                    <a:pt x="4670" y="100"/>
                  </a:cubicBezTo>
                  <a:cubicBezTo>
                    <a:pt x="4470" y="200"/>
                    <a:pt x="4370" y="434"/>
                    <a:pt x="4403" y="634"/>
                  </a:cubicBezTo>
                  <a:lnTo>
                    <a:pt x="8806" y="15311"/>
                  </a:lnTo>
                  <a:lnTo>
                    <a:pt x="10207" y="15478"/>
                  </a:lnTo>
                  <a:lnTo>
                    <a:pt x="10441" y="16012"/>
                  </a:lnTo>
                  <a:lnTo>
                    <a:pt x="400" y="29054"/>
                  </a:lnTo>
                  <a:cubicBezTo>
                    <a:pt x="0" y="29521"/>
                    <a:pt x="667" y="30089"/>
                    <a:pt x="1067" y="29622"/>
                  </a:cubicBezTo>
                  <a:lnTo>
                    <a:pt x="11642" y="18547"/>
                  </a:lnTo>
                  <a:lnTo>
                    <a:pt x="11075" y="17246"/>
                  </a:lnTo>
                  <a:lnTo>
                    <a:pt x="11442" y="16779"/>
                  </a:lnTo>
                  <a:lnTo>
                    <a:pt x="27853" y="18480"/>
                  </a:lnTo>
                  <a:cubicBezTo>
                    <a:pt x="28087" y="18514"/>
                    <a:pt x="28320" y="18347"/>
                    <a:pt x="28320" y="18113"/>
                  </a:cubicBezTo>
                  <a:cubicBezTo>
                    <a:pt x="28354" y="17880"/>
                    <a:pt x="28220" y="17680"/>
                    <a:pt x="27987"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470;p38">
              <a:extLst>
                <a:ext uri="{FF2B5EF4-FFF2-40B4-BE49-F238E27FC236}">
                  <a16:creationId xmlns:a16="http://schemas.microsoft.com/office/drawing/2014/main" id="{F1C99901-E78A-E17F-DC47-1D18EBF04B04}"/>
                </a:ext>
              </a:extLst>
            </p:cNvPr>
            <p:cNvSpPr/>
            <p:nvPr/>
          </p:nvSpPr>
          <p:spPr>
            <a:xfrm>
              <a:off x="1414988" y="2765831"/>
              <a:ext cx="11652" cy="11664"/>
            </a:xfrm>
            <a:custGeom>
              <a:avLst/>
              <a:gdLst/>
              <a:ahLst/>
              <a:cxnLst/>
              <a:rect l="l" t="t" r="r" b="b"/>
              <a:pathLst>
                <a:path w="968" h="969" fill="none" extrusionOk="0">
                  <a:moveTo>
                    <a:pt x="967" y="401"/>
                  </a:moveTo>
                  <a:cubicBezTo>
                    <a:pt x="967" y="768"/>
                    <a:pt x="534" y="968"/>
                    <a:pt x="267" y="701"/>
                  </a:cubicBezTo>
                  <a:cubicBezTo>
                    <a:pt x="0" y="435"/>
                    <a:pt x="167" y="1"/>
                    <a:pt x="567" y="1"/>
                  </a:cubicBezTo>
                  <a:cubicBezTo>
                    <a:pt x="767" y="1"/>
                    <a:pt x="967" y="168"/>
                    <a:pt x="967"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471;p38">
              <a:extLst>
                <a:ext uri="{FF2B5EF4-FFF2-40B4-BE49-F238E27FC236}">
                  <a16:creationId xmlns:a16="http://schemas.microsoft.com/office/drawing/2014/main" id="{2BF818DD-F0D4-B985-1D13-A5FA57D38F9D}"/>
                </a:ext>
              </a:extLst>
            </p:cNvPr>
            <p:cNvSpPr/>
            <p:nvPr/>
          </p:nvSpPr>
          <p:spPr>
            <a:xfrm>
              <a:off x="2518796" y="2383985"/>
              <a:ext cx="21704" cy="91954"/>
            </a:xfrm>
            <a:custGeom>
              <a:avLst/>
              <a:gdLst/>
              <a:ahLst/>
              <a:cxnLst/>
              <a:rect l="l" t="t" r="r" b="b"/>
              <a:pathLst>
                <a:path w="1803" h="7639" fill="none" extrusionOk="0">
                  <a:moveTo>
                    <a:pt x="1" y="7639"/>
                  </a:moveTo>
                  <a:lnTo>
                    <a:pt x="34" y="1134"/>
                  </a:lnTo>
                  <a:cubicBezTo>
                    <a:pt x="101" y="0"/>
                    <a:pt x="1735" y="0"/>
                    <a:pt x="1802" y="1134"/>
                  </a:cubicBezTo>
                  <a:lnTo>
                    <a:pt x="1802"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472;p38">
              <a:extLst>
                <a:ext uri="{FF2B5EF4-FFF2-40B4-BE49-F238E27FC236}">
                  <a16:creationId xmlns:a16="http://schemas.microsoft.com/office/drawing/2014/main" id="{B3E2796C-D1F1-DBEC-1CB5-4726140960CF}"/>
                </a:ext>
              </a:extLst>
            </p:cNvPr>
            <p:cNvSpPr/>
            <p:nvPr/>
          </p:nvSpPr>
          <p:spPr>
            <a:xfrm>
              <a:off x="2541282" y="2496810"/>
              <a:ext cx="12" cy="28517"/>
            </a:xfrm>
            <a:custGeom>
              <a:avLst/>
              <a:gdLst/>
              <a:ahLst/>
              <a:cxnLst/>
              <a:rect l="l" t="t" r="r" b="b"/>
              <a:pathLst>
                <a:path w="1" h="2369" fill="none" extrusionOk="0">
                  <a:moveTo>
                    <a:pt x="1" y="1"/>
                  </a:moveTo>
                  <a:lnTo>
                    <a:pt x="1"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473;p38">
              <a:extLst>
                <a:ext uri="{FF2B5EF4-FFF2-40B4-BE49-F238E27FC236}">
                  <a16:creationId xmlns:a16="http://schemas.microsoft.com/office/drawing/2014/main" id="{16A11AB2-28EC-4A6B-5381-81B57B2992F9}"/>
                </a:ext>
              </a:extLst>
            </p:cNvPr>
            <p:cNvSpPr/>
            <p:nvPr/>
          </p:nvSpPr>
          <p:spPr>
            <a:xfrm>
              <a:off x="2514379" y="2555034"/>
              <a:ext cx="4033" cy="616368"/>
            </a:xfrm>
            <a:custGeom>
              <a:avLst/>
              <a:gdLst/>
              <a:ahLst/>
              <a:cxnLst/>
              <a:rect l="l" t="t" r="r" b="b"/>
              <a:pathLst>
                <a:path w="335" h="51204" fill="none" extrusionOk="0">
                  <a:moveTo>
                    <a:pt x="1" y="51204"/>
                  </a:moveTo>
                  <a:lnTo>
                    <a:pt x="334"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474;p38">
              <a:extLst>
                <a:ext uri="{FF2B5EF4-FFF2-40B4-BE49-F238E27FC236}">
                  <a16:creationId xmlns:a16="http://schemas.microsoft.com/office/drawing/2014/main" id="{55D8F9AE-65FF-0696-FAD7-F3F1A6F112C7}"/>
                </a:ext>
              </a:extLst>
            </p:cNvPr>
            <p:cNvSpPr/>
            <p:nvPr/>
          </p:nvSpPr>
          <p:spPr>
            <a:xfrm>
              <a:off x="2541692" y="2579530"/>
              <a:ext cx="4021" cy="591872"/>
            </a:xfrm>
            <a:custGeom>
              <a:avLst/>
              <a:gdLst/>
              <a:ahLst/>
              <a:cxnLst/>
              <a:rect l="l" t="t" r="r" b="b"/>
              <a:pathLst>
                <a:path w="334" h="49169" fill="none" extrusionOk="0">
                  <a:moveTo>
                    <a:pt x="0" y="0"/>
                  </a:moveTo>
                  <a:lnTo>
                    <a:pt x="334"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475;p38">
              <a:extLst>
                <a:ext uri="{FF2B5EF4-FFF2-40B4-BE49-F238E27FC236}">
                  <a16:creationId xmlns:a16="http://schemas.microsoft.com/office/drawing/2014/main" id="{E83AAC8B-4749-F296-2B5B-A836CD17C45A}"/>
                </a:ext>
              </a:extLst>
            </p:cNvPr>
            <p:cNvSpPr/>
            <p:nvPr/>
          </p:nvSpPr>
          <p:spPr>
            <a:xfrm>
              <a:off x="2251782" y="2259508"/>
              <a:ext cx="432459" cy="459375"/>
            </a:xfrm>
            <a:custGeom>
              <a:avLst/>
              <a:gdLst/>
              <a:ahLst/>
              <a:cxnLst/>
              <a:rect l="l" t="t" r="r" b="b"/>
              <a:pathLst>
                <a:path w="35926" h="38162" fill="none" extrusionOk="0">
                  <a:moveTo>
                    <a:pt x="667" y="22517"/>
                  </a:moveTo>
                  <a:lnTo>
                    <a:pt x="19614" y="18447"/>
                  </a:lnTo>
                  <a:lnTo>
                    <a:pt x="20648" y="19915"/>
                  </a:lnTo>
                  <a:lnTo>
                    <a:pt x="21416" y="19848"/>
                  </a:lnTo>
                  <a:lnTo>
                    <a:pt x="29421" y="668"/>
                  </a:lnTo>
                  <a:cubicBezTo>
                    <a:pt x="29688" y="0"/>
                    <a:pt x="30656" y="367"/>
                    <a:pt x="30455" y="1034"/>
                  </a:cubicBezTo>
                  <a:lnTo>
                    <a:pt x="24918" y="19614"/>
                  </a:lnTo>
                  <a:lnTo>
                    <a:pt x="23117" y="19815"/>
                  </a:lnTo>
                  <a:lnTo>
                    <a:pt x="22850" y="20482"/>
                  </a:lnTo>
                  <a:lnTo>
                    <a:pt x="35559" y="36960"/>
                  </a:lnTo>
                  <a:cubicBezTo>
                    <a:pt x="35926" y="37527"/>
                    <a:pt x="35192" y="38161"/>
                    <a:pt x="34725" y="37694"/>
                  </a:cubicBezTo>
                  <a:lnTo>
                    <a:pt x="21349" y="23684"/>
                  </a:lnTo>
                  <a:lnTo>
                    <a:pt x="22049" y="22016"/>
                  </a:lnTo>
                  <a:lnTo>
                    <a:pt x="21582" y="21416"/>
                  </a:lnTo>
                  <a:lnTo>
                    <a:pt x="834" y="23584"/>
                  </a:lnTo>
                  <a:cubicBezTo>
                    <a:pt x="167" y="23651"/>
                    <a:pt x="0" y="22650"/>
                    <a:pt x="667"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476;p38">
              <a:extLst>
                <a:ext uri="{FF2B5EF4-FFF2-40B4-BE49-F238E27FC236}">
                  <a16:creationId xmlns:a16="http://schemas.microsoft.com/office/drawing/2014/main" id="{8C15F9CD-DC9C-3D29-A3B7-DF5CE18CFB0F}"/>
                </a:ext>
              </a:extLst>
            </p:cNvPr>
            <p:cNvSpPr/>
            <p:nvPr/>
          </p:nvSpPr>
          <p:spPr>
            <a:xfrm>
              <a:off x="2507963" y="2500024"/>
              <a:ext cx="12856" cy="12856"/>
            </a:xfrm>
            <a:custGeom>
              <a:avLst/>
              <a:gdLst/>
              <a:ahLst/>
              <a:cxnLst/>
              <a:rect l="l" t="t" r="r" b="b"/>
              <a:pathLst>
                <a:path w="1068" h="1068" fill="none" extrusionOk="0">
                  <a:moveTo>
                    <a:pt x="1068" y="534"/>
                  </a:moveTo>
                  <a:cubicBezTo>
                    <a:pt x="1068" y="834"/>
                    <a:pt x="834" y="1068"/>
                    <a:pt x="534" y="1068"/>
                  </a:cubicBezTo>
                  <a:cubicBezTo>
                    <a:pt x="234" y="1068"/>
                    <a:pt x="0" y="834"/>
                    <a:pt x="0" y="534"/>
                  </a:cubicBezTo>
                  <a:cubicBezTo>
                    <a:pt x="0" y="234"/>
                    <a:pt x="234" y="0"/>
                    <a:pt x="534" y="0"/>
                  </a:cubicBezTo>
                  <a:cubicBezTo>
                    <a:pt x="834" y="0"/>
                    <a:pt x="1068" y="234"/>
                    <a:pt x="1068"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477;p38">
              <a:extLst>
                <a:ext uri="{FF2B5EF4-FFF2-40B4-BE49-F238E27FC236}">
                  <a16:creationId xmlns:a16="http://schemas.microsoft.com/office/drawing/2014/main" id="{C32FA8B7-F0B7-56D4-C146-926D21595376}"/>
                </a:ext>
              </a:extLst>
            </p:cNvPr>
            <p:cNvSpPr/>
            <p:nvPr/>
          </p:nvSpPr>
          <p:spPr>
            <a:xfrm>
              <a:off x="2308804" y="2673084"/>
              <a:ext cx="17274" cy="73489"/>
            </a:xfrm>
            <a:custGeom>
              <a:avLst/>
              <a:gdLst/>
              <a:ahLst/>
              <a:cxnLst/>
              <a:rect l="l" t="t" r="r" b="b"/>
              <a:pathLst>
                <a:path w="1435" h="6105" fill="none" extrusionOk="0">
                  <a:moveTo>
                    <a:pt x="0" y="6105"/>
                  </a:moveTo>
                  <a:lnTo>
                    <a:pt x="33" y="934"/>
                  </a:lnTo>
                  <a:cubicBezTo>
                    <a:pt x="33" y="0"/>
                    <a:pt x="1434" y="0"/>
                    <a:pt x="1434" y="934"/>
                  </a:cubicBezTo>
                  <a:lnTo>
                    <a:pt x="1434" y="26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478;p38">
              <a:extLst>
                <a:ext uri="{FF2B5EF4-FFF2-40B4-BE49-F238E27FC236}">
                  <a16:creationId xmlns:a16="http://schemas.microsoft.com/office/drawing/2014/main" id="{A44F0102-F471-3F22-C5A7-FB224F37AB0C}"/>
                </a:ext>
              </a:extLst>
            </p:cNvPr>
            <p:cNvSpPr/>
            <p:nvPr/>
          </p:nvSpPr>
          <p:spPr>
            <a:xfrm>
              <a:off x="2326872" y="2763026"/>
              <a:ext cx="12" cy="22498"/>
            </a:xfrm>
            <a:custGeom>
              <a:avLst/>
              <a:gdLst/>
              <a:ahLst/>
              <a:cxnLst/>
              <a:rect l="l" t="t" r="r" b="b"/>
              <a:pathLst>
                <a:path w="1" h="1869" fill="none" extrusionOk="0">
                  <a:moveTo>
                    <a:pt x="0" y="0"/>
                  </a:moveTo>
                  <a:lnTo>
                    <a:pt x="0" y="18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479;p38">
              <a:extLst>
                <a:ext uri="{FF2B5EF4-FFF2-40B4-BE49-F238E27FC236}">
                  <a16:creationId xmlns:a16="http://schemas.microsoft.com/office/drawing/2014/main" id="{83D18556-3596-0D56-DC19-88BD4471459B}"/>
                </a:ext>
              </a:extLst>
            </p:cNvPr>
            <p:cNvSpPr/>
            <p:nvPr/>
          </p:nvSpPr>
          <p:spPr>
            <a:xfrm>
              <a:off x="2305180" y="2809201"/>
              <a:ext cx="3226" cy="487483"/>
            </a:xfrm>
            <a:custGeom>
              <a:avLst/>
              <a:gdLst/>
              <a:ahLst/>
              <a:cxnLst/>
              <a:rect l="l" t="t" r="r" b="b"/>
              <a:pathLst>
                <a:path w="268" h="40497" fill="none" extrusionOk="0">
                  <a:moveTo>
                    <a:pt x="1" y="40496"/>
                  </a:moveTo>
                  <a:lnTo>
                    <a:pt x="268"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480;p38">
              <a:extLst>
                <a:ext uri="{FF2B5EF4-FFF2-40B4-BE49-F238E27FC236}">
                  <a16:creationId xmlns:a16="http://schemas.microsoft.com/office/drawing/2014/main" id="{199C09E3-B7AD-2DC6-1A47-86CAEA8C44E0}"/>
                </a:ext>
              </a:extLst>
            </p:cNvPr>
            <p:cNvSpPr/>
            <p:nvPr/>
          </p:nvSpPr>
          <p:spPr>
            <a:xfrm>
              <a:off x="2326872" y="2828472"/>
              <a:ext cx="3214" cy="468211"/>
            </a:xfrm>
            <a:custGeom>
              <a:avLst/>
              <a:gdLst/>
              <a:ahLst/>
              <a:cxnLst/>
              <a:rect l="l" t="t" r="r" b="b"/>
              <a:pathLst>
                <a:path w="267" h="38896" fill="none" extrusionOk="0">
                  <a:moveTo>
                    <a:pt x="0" y="1"/>
                  </a:moveTo>
                  <a:lnTo>
                    <a:pt x="267" y="3889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481;p38">
              <a:extLst>
                <a:ext uri="{FF2B5EF4-FFF2-40B4-BE49-F238E27FC236}">
                  <a16:creationId xmlns:a16="http://schemas.microsoft.com/office/drawing/2014/main" id="{6915CE84-0CBC-18F0-C4EE-C0CEBA6B4CE1}"/>
                </a:ext>
              </a:extLst>
            </p:cNvPr>
            <p:cNvSpPr/>
            <p:nvPr/>
          </p:nvSpPr>
          <p:spPr>
            <a:xfrm>
              <a:off x="2099593" y="2577520"/>
              <a:ext cx="341323" cy="362196"/>
            </a:xfrm>
            <a:custGeom>
              <a:avLst/>
              <a:gdLst/>
              <a:ahLst/>
              <a:cxnLst/>
              <a:rect l="l" t="t" r="r" b="b"/>
              <a:pathLst>
                <a:path w="28355" h="30089" fill="none" extrusionOk="0">
                  <a:moveTo>
                    <a:pt x="368" y="17646"/>
                  </a:moveTo>
                  <a:lnTo>
                    <a:pt x="15345" y="14444"/>
                  </a:lnTo>
                  <a:lnTo>
                    <a:pt x="16179" y="15578"/>
                  </a:lnTo>
                  <a:lnTo>
                    <a:pt x="16780" y="15545"/>
                  </a:lnTo>
                  <a:lnTo>
                    <a:pt x="23117" y="334"/>
                  </a:lnTo>
                  <a:cubicBezTo>
                    <a:pt x="23184" y="134"/>
                    <a:pt x="23451" y="0"/>
                    <a:pt x="23685" y="100"/>
                  </a:cubicBezTo>
                  <a:cubicBezTo>
                    <a:pt x="23885" y="200"/>
                    <a:pt x="23985" y="434"/>
                    <a:pt x="23951" y="634"/>
                  </a:cubicBezTo>
                  <a:lnTo>
                    <a:pt x="19548" y="15311"/>
                  </a:lnTo>
                  <a:lnTo>
                    <a:pt x="18147" y="15478"/>
                  </a:lnTo>
                  <a:lnTo>
                    <a:pt x="17914" y="16012"/>
                  </a:lnTo>
                  <a:lnTo>
                    <a:pt x="27954" y="29054"/>
                  </a:lnTo>
                  <a:cubicBezTo>
                    <a:pt x="28355" y="29521"/>
                    <a:pt x="27687" y="30089"/>
                    <a:pt x="27287" y="29622"/>
                  </a:cubicBezTo>
                  <a:lnTo>
                    <a:pt x="16713" y="18547"/>
                  </a:lnTo>
                  <a:lnTo>
                    <a:pt x="17280" y="17246"/>
                  </a:lnTo>
                  <a:lnTo>
                    <a:pt x="16913" y="16779"/>
                  </a:lnTo>
                  <a:lnTo>
                    <a:pt x="501" y="18480"/>
                  </a:lnTo>
                  <a:cubicBezTo>
                    <a:pt x="268" y="18514"/>
                    <a:pt x="34" y="18347"/>
                    <a:pt x="34" y="18113"/>
                  </a:cubicBezTo>
                  <a:cubicBezTo>
                    <a:pt x="1" y="17880"/>
                    <a:pt x="134" y="17680"/>
                    <a:pt x="368" y="1764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482;p38">
              <a:extLst>
                <a:ext uri="{FF2B5EF4-FFF2-40B4-BE49-F238E27FC236}">
                  <a16:creationId xmlns:a16="http://schemas.microsoft.com/office/drawing/2014/main" id="{C235ABE4-DDFC-2128-07BE-5AE8829759FB}"/>
                </a:ext>
              </a:extLst>
            </p:cNvPr>
            <p:cNvSpPr/>
            <p:nvPr/>
          </p:nvSpPr>
          <p:spPr>
            <a:xfrm>
              <a:off x="2300365" y="2765831"/>
              <a:ext cx="11652" cy="11664"/>
            </a:xfrm>
            <a:custGeom>
              <a:avLst/>
              <a:gdLst/>
              <a:ahLst/>
              <a:cxnLst/>
              <a:rect l="l" t="t" r="r" b="b"/>
              <a:pathLst>
                <a:path w="968" h="969" fill="none" extrusionOk="0">
                  <a:moveTo>
                    <a:pt x="1" y="401"/>
                  </a:moveTo>
                  <a:cubicBezTo>
                    <a:pt x="1" y="768"/>
                    <a:pt x="434" y="968"/>
                    <a:pt x="701" y="701"/>
                  </a:cubicBezTo>
                  <a:cubicBezTo>
                    <a:pt x="968" y="435"/>
                    <a:pt x="768" y="1"/>
                    <a:pt x="401" y="1"/>
                  </a:cubicBezTo>
                  <a:cubicBezTo>
                    <a:pt x="167" y="1"/>
                    <a:pt x="1" y="168"/>
                    <a:pt x="1" y="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483;p38">
              <a:extLst>
                <a:ext uri="{FF2B5EF4-FFF2-40B4-BE49-F238E27FC236}">
                  <a16:creationId xmlns:a16="http://schemas.microsoft.com/office/drawing/2014/main" id="{23F4B334-B392-F967-A199-11409C9D4F7A}"/>
                </a:ext>
              </a:extLst>
            </p:cNvPr>
            <p:cNvSpPr/>
            <p:nvPr/>
          </p:nvSpPr>
          <p:spPr>
            <a:xfrm>
              <a:off x="788585" y="2651802"/>
              <a:ext cx="807102" cy="1048021"/>
            </a:xfrm>
            <a:custGeom>
              <a:avLst/>
              <a:gdLst/>
              <a:ahLst/>
              <a:cxnLst/>
              <a:rect l="l" t="t" r="r" b="b"/>
              <a:pathLst>
                <a:path w="67049" h="87063" extrusionOk="0">
                  <a:moveTo>
                    <a:pt x="9241" y="0"/>
                  </a:moveTo>
                  <a:lnTo>
                    <a:pt x="1" y="37060"/>
                  </a:ln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484;p38">
              <a:extLst>
                <a:ext uri="{FF2B5EF4-FFF2-40B4-BE49-F238E27FC236}">
                  <a16:creationId xmlns:a16="http://schemas.microsoft.com/office/drawing/2014/main" id="{4342C2B4-FDB8-E96F-AC2D-C3AB591026E8}"/>
                </a:ext>
              </a:extLst>
            </p:cNvPr>
            <p:cNvSpPr/>
            <p:nvPr/>
          </p:nvSpPr>
          <p:spPr>
            <a:xfrm>
              <a:off x="1280470" y="3256902"/>
              <a:ext cx="130511" cy="74705"/>
            </a:xfrm>
            <a:custGeom>
              <a:avLst/>
              <a:gdLst/>
              <a:ahLst/>
              <a:cxnLst/>
              <a:rect l="l" t="t" r="r" b="b"/>
              <a:pathLst>
                <a:path w="10842" h="6206" fill="none" extrusionOk="0">
                  <a:moveTo>
                    <a:pt x="0" y="1"/>
                  </a:moveTo>
                  <a:cubicBezTo>
                    <a:pt x="0" y="1"/>
                    <a:pt x="6939" y="6005"/>
                    <a:pt x="1084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485;p38">
              <a:extLst>
                <a:ext uri="{FF2B5EF4-FFF2-40B4-BE49-F238E27FC236}">
                  <a16:creationId xmlns:a16="http://schemas.microsoft.com/office/drawing/2014/main" id="{C246A331-C90F-35E5-6B23-690CE63A19E9}"/>
                </a:ext>
              </a:extLst>
            </p:cNvPr>
            <p:cNvSpPr/>
            <p:nvPr/>
          </p:nvSpPr>
          <p:spPr>
            <a:xfrm>
              <a:off x="1035135" y="3340826"/>
              <a:ext cx="178697" cy="77907"/>
            </a:xfrm>
            <a:custGeom>
              <a:avLst/>
              <a:gdLst/>
              <a:ahLst/>
              <a:cxnLst/>
              <a:rect l="l" t="t" r="r" b="b"/>
              <a:pathLst>
                <a:path w="14845" h="6472" fill="none" extrusionOk="0">
                  <a:moveTo>
                    <a:pt x="0" y="0"/>
                  </a:moveTo>
                  <a:cubicBezTo>
                    <a:pt x="4937" y="2402"/>
                    <a:pt x="12209" y="5104"/>
                    <a:pt x="14844" y="64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486;p38">
              <a:extLst>
                <a:ext uri="{FF2B5EF4-FFF2-40B4-BE49-F238E27FC236}">
                  <a16:creationId xmlns:a16="http://schemas.microsoft.com/office/drawing/2014/main" id="{796825B8-1206-832C-47F5-06966898A9FB}"/>
                </a:ext>
              </a:extLst>
            </p:cNvPr>
            <p:cNvSpPr/>
            <p:nvPr/>
          </p:nvSpPr>
          <p:spPr>
            <a:xfrm>
              <a:off x="1263606" y="3000328"/>
              <a:ext cx="57034" cy="95578"/>
            </a:xfrm>
            <a:custGeom>
              <a:avLst/>
              <a:gdLst/>
              <a:ahLst/>
              <a:cxnLst/>
              <a:rect l="l" t="t" r="r" b="b"/>
              <a:pathLst>
                <a:path w="4738" h="7940" fill="none" extrusionOk="0">
                  <a:moveTo>
                    <a:pt x="0" y="0"/>
                  </a:moveTo>
                  <a:cubicBezTo>
                    <a:pt x="1335" y="2769"/>
                    <a:pt x="2936" y="5438"/>
                    <a:pt x="4737" y="79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487;p38">
              <a:extLst>
                <a:ext uri="{FF2B5EF4-FFF2-40B4-BE49-F238E27FC236}">
                  <a16:creationId xmlns:a16="http://schemas.microsoft.com/office/drawing/2014/main" id="{C35AC19D-9E77-6594-00DF-2FC19EF169B0}"/>
                </a:ext>
              </a:extLst>
            </p:cNvPr>
            <p:cNvSpPr/>
            <p:nvPr/>
          </p:nvSpPr>
          <p:spPr>
            <a:xfrm>
              <a:off x="788585" y="2651802"/>
              <a:ext cx="807102" cy="1048021"/>
            </a:xfrm>
            <a:custGeom>
              <a:avLst/>
              <a:gdLst/>
              <a:ahLst/>
              <a:cxnLst/>
              <a:rect l="l" t="t" r="r" b="b"/>
              <a:pathLst>
                <a:path w="67049" h="87063" fill="none" extrusionOk="0">
                  <a:moveTo>
                    <a:pt x="1" y="37060"/>
                  </a:moveTo>
                  <a:cubicBezTo>
                    <a:pt x="1" y="37060"/>
                    <a:pt x="801" y="39195"/>
                    <a:pt x="3337" y="42498"/>
                  </a:cubicBezTo>
                  <a:cubicBezTo>
                    <a:pt x="6572" y="46767"/>
                    <a:pt x="12743" y="53005"/>
                    <a:pt x="23818" y="58976"/>
                  </a:cubicBezTo>
                  <a:cubicBezTo>
                    <a:pt x="43332" y="69517"/>
                    <a:pt x="55674" y="87063"/>
                    <a:pt x="55674" y="87063"/>
                  </a:cubicBezTo>
                  <a:lnTo>
                    <a:pt x="67049" y="50870"/>
                  </a:lnTo>
                  <a:cubicBezTo>
                    <a:pt x="67049" y="50870"/>
                    <a:pt x="61978" y="50503"/>
                    <a:pt x="54873" y="45433"/>
                  </a:cubicBezTo>
                  <a:cubicBezTo>
                    <a:pt x="50037" y="42031"/>
                    <a:pt x="44266" y="36426"/>
                    <a:pt x="38462" y="27353"/>
                  </a:cubicBezTo>
                  <a:cubicBezTo>
                    <a:pt x="24185" y="4871"/>
                    <a:pt x="9241" y="0"/>
                    <a:pt x="9241"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488;p38">
              <a:extLst>
                <a:ext uri="{FF2B5EF4-FFF2-40B4-BE49-F238E27FC236}">
                  <a16:creationId xmlns:a16="http://schemas.microsoft.com/office/drawing/2014/main" id="{3CA4FB3C-E81D-1CC9-AA52-C4B5441FE01B}"/>
                </a:ext>
              </a:extLst>
            </p:cNvPr>
            <p:cNvSpPr/>
            <p:nvPr/>
          </p:nvSpPr>
          <p:spPr>
            <a:xfrm>
              <a:off x="2163440" y="2611248"/>
              <a:ext cx="807102" cy="1048430"/>
            </a:xfrm>
            <a:custGeom>
              <a:avLst/>
              <a:gdLst/>
              <a:ahLst/>
              <a:cxnLst/>
              <a:rect l="l" t="t" r="r" b="b"/>
              <a:pathLst>
                <a:path w="67049" h="87097" extrusionOk="0">
                  <a:moveTo>
                    <a:pt x="57809" y="0"/>
                  </a:moveTo>
                  <a:cubicBezTo>
                    <a:pt x="57809" y="0"/>
                    <a:pt x="42831" y="4870"/>
                    <a:pt x="28554" y="27353"/>
                  </a:cubicBezTo>
                  <a:cubicBezTo>
                    <a:pt x="22784" y="36460"/>
                    <a:pt x="16980" y="42030"/>
                    <a:pt x="12176" y="45466"/>
                  </a:cubicBezTo>
                  <a:cubicBezTo>
                    <a:pt x="5071" y="50537"/>
                    <a:pt x="1" y="50903"/>
                    <a:pt x="1" y="50903"/>
                  </a:cubicBezTo>
                  <a:lnTo>
                    <a:pt x="11376" y="87096"/>
                  </a:lnTo>
                  <a:cubicBezTo>
                    <a:pt x="11376" y="87096"/>
                    <a:pt x="23718" y="69550"/>
                    <a:pt x="43232" y="59009"/>
                  </a:cubicBezTo>
                  <a:cubicBezTo>
                    <a:pt x="54273" y="53038"/>
                    <a:pt x="60444" y="46801"/>
                    <a:pt x="63713" y="42531"/>
                  </a:cubicBezTo>
                  <a:cubicBezTo>
                    <a:pt x="66248" y="39228"/>
                    <a:pt x="67049" y="37094"/>
                    <a:pt x="67049" y="37094"/>
                  </a:cubicBezTo>
                  <a:lnTo>
                    <a:pt x="57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489;p38">
              <a:extLst>
                <a:ext uri="{FF2B5EF4-FFF2-40B4-BE49-F238E27FC236}">
                  <a16:creationId xmlns:a16="http://schemas.microsoft.com/office/drawing/2014/main" id="{8D5BF7B1-CBBC-38E6-13B5-F42CD22BCA94}"/>
                </a:ext>
              </a:extLst>
            </p:cNvPr>
            <p:cNvSpPr/>
            <p:nvPr/>
          </p:nvSpPr>
          <p:spPr>
            <a:xfrm>
              <a:off x="2246161" y="3141670"/>
              <a:ext cx="146171" cy="108025"/>
            </a:xfrm>
            <a:custGeom>
              <a:avLst/>
              <a:gdLst/>
              <a:ahLst/>
              <a:cxnLst/>
              <a:rect l="l" t="t" r="r" b="b"/>
              <a:pathLst>
                <a:path w="12143" h="8974" fill="none" extrusionOk="0">
                  <a:moveTo>
                    <a:pt x="12142" y="0"/>
                  </a:moveTo>
                  <a:cubicBezTo>
                    <a:pt x="12142" y="0"/>
                    <a:pt x="8773" y="5504"/>
                    <a:pt x="0" y="89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490;p38">
              <a:extLst>
                <a:ext uri="{FF2B5EF4-FFF2-40B4-BE49-F238E27FC236}">
                  <a16:creationId xmlns:a16="http://schemas.microsoft.com/office/drawing/2014/main" id="{0DE0879A-1C97-E129-00EC-C8B1A4FFB8D6}"/>
                </a:ext>
              </a:extLst>
            </p:cNvPr>
            <p:cNvSpPr/>
            <p:nvPr/>
          </p:nvSpPr>
          <p:spPr>
            <a:xfrm>
              <a:off x="2556149" y="3311106"/>
              <a:ext cx="152997" cy="59850"/>
            </a:xfrm>
            <a:custGeom>
              <a:avLst/>
              <a:gdLst/>
              <a:ahLst/>
              <a:cxnLst/>
              <a:rect l="l" t="t" r="r" b="b"/>
              <a:pathLst>
                <a:path w="12710" h="4972" fill="none" extrusionOk="0">
                  <a:moveTo>
                    <a:pt x="12709" y="1"/>
                  </a:moveTo>
                  <a:cubicBezTo>
                    <a:pt x="10641" y="868"/>
                    <a:pt x="1968" y="3570"/>
                    <a:pt x="0" y="49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491;p38">
              <a:extLst>
                <a:ext uri="{FF2B5EF4-FFF2-40B4-BE49-F238E27FC236}">
                  <a16:creationId xmlns:a16="http://schemas.microsoft.com/office/drawing/2014/main" id="{019E4DFF-2E0A-0BD5-0D6C-52FF68C34313}"/>
                </a:ext>
              </a:extLst>
            </p:cNvPr>
            <p:cNvSpPr/>
            <p:nvPr/>
          </p:nvSpPr>
          <p:spPr>
            <a:xfrm>
              <a:off x="2508757" y="2853365"/>
              <a:ext cx="58237" cy="136939"/>
            </a:xfrm>
            <a:custGeom>
              <a:avLst/>
              <a:gdLst/>
              <a:ahLst/>
              <a:cxnLst/>
              <a:rect l="l" t="t" r="r" b="b"/>
              <a:pathLst>
                <a:path w="4838" h="11376" fill="none" extrusionOk="0">
                  <a:moveTo>
                    <a:pt x="1" y="11376"/>
                  </a:moveTo>
                  <a:cubicBezTo>
                    <a:pt x="1" y="11376"/>
                    <a:pt x="1969" y="4304"/>
                    <a:pt x="4838"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492;p38">
              <a:extLst>
                <a:ext uri="{FF2B5EF4-FFF2-40B4-BE49-F238E27FC236}">
                  <a16:creationId xmlns:a16="http://schemas.microsoft.com/office/drawing/2014/main" id="{76019FC7-4728-F279-3551-1A755D686BD7}"/>
                </a:ext>
              </a:extLst>
            </p:cNvPr>
            <p:cNvSpPr/>
            <p:nvPr/>
          </p:nvSpPr>
          <p:spPr>
            <a:xfrm>
              <a:off x="2163440" y="2611248"/>
              <a:ext cx="807102" cy="1048430"/>
            </a:xfrm>
            <a:custGeom>
              <a:avLst/>
              <a:gdLst/>
              <a:ahLst/>
              <a:cxnLst/>
              <a:rect l="l" t="t" r="r" b="b"/>
              <a:pathLst>
                <a:path w="67049" h="87097" fill="none" extrusionOk="0">
                  <a:moveTo>
                    <a:pt x="67049" y="37094"/>
                  </a:moveTo>
                  <a:cubicBezTo>
                    <a:pt x="67049" y="37094"/>
                    <a:pt x="66248" y="39228"/>
                    <a:pt x="63713" y="42531"/>
                  </a:cubicBezTo>
                  <a:cubicBezTo>
                    <a:pt x="60444" y="46801"/>
                    <a:pt x="54273" y="53038"/>
                    <a:pt x="43232" y="59009"/>
                  </a:cubicBezTo>
                  <a:cubicBezTo>
                    <a:pt x="23718" y="69550"/>
                    <a:pt x="11376" y="87096"/>
                    <a:pt x="11376" y="87096"/>
                  </a:cubicBezTo>
                  <a:lnTo>
                    <a:pt x="1" y="50903"/>
                  </a:lnTo>
                  <a:cubicBezTo>
                    <a:pt x="1" y="50903"/>
                    <a:pt x="5071" y="50537"/>
                    <a:pt x="12176" y="45466"/>
                  </a:cubicBezTo>
                  <a:cubicBezTo>
                    <a:pt x="16980" y="42030"/>
                    <a:pt x="22784" y="36460"/>
                    <a:pt x="28554" y="27353"/>
                  </a:cubicBezTo>
                  <a:cubicBezTo>
                    <a:pt x="42831" y="4870"/>
                    <a:pt x="57809" y="0"/>
                    <a:pt x="578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493;p38">
              <a:extLst>
                <a:ext uri="{FF2B5EF4-FFF2-40B4-BE49-F238E27FC236}">
                  <a16:creationId xmlns:a16="http://schemas.microsoft.com/office/drawing/2014/main" id="{F7970A48-764C-B9AF-F46D-3B1E45581696}"/>
                </a:ext>
              </a:extLst>
            </p:cNvPr>
            <p:cNvSpPr/>
            <p:nvPr/>
          </p:nvSpPr>
          <p:spPr>
            <a:xfrm>
              <a:off x="1279664" y="3204649"/>
              <a:ext cx="427247" cy="319511"/>
            </a:xfrm>
            <a:custGeom>
              <a:avLst/>
              <a:gdLst/>
              <a:ahLst/>
              <a:cxnLst/>
              <a:rect l="l" t="t" r="r" b="b"/>
              <a:pathLst>
                <a:path w="35493" h="26543" extrusionOk="0">
                  <a:moveTo>
                    <a:pt x="18423" y="0"/>
                  </a:moveTo>
                  <a:cubicBezTo>
                    <a:pt x="17771" y="0"/>
                    <a:pt x="17170" y="42"/>
                    <a:pt x="16646" y="139"/>
                  </a:cubicBezTo>
                  <a:cubicBezTo>
                    <a:pt x="12443" y="906"/>
                    <a:pt x="10742" y="3474"/>
                    <a:pt x="10742" y="3474"/>
                  </a:cubicBezTo>
                  <a:cubicBezTo>
                    <a:pt x="10742" y="3474"/>
                    <a:pt x="3103" y="6877"/>
                    <a:pt x="1802" y="7944"/>
                  </a:cubicBezTo>
                  <a:cubicBezTo>
                    <a:pt x="1735" y="7978"/>
                    <a:pt x="1669" y="8044"/>
                    <a:pt x="1635" y="8111"/>
                  </a:cubicBezTo>
                  <a:cubicBezTo>
                    <a:pt x="401" y="9445"/>
                    <a:pt x="1" y="14282"/>
                    <a:pt x="67" y="15450"/>
                  </a:cubicBezTo>
                  <a:cubicBezTo>
                    <a:pt x="167" y="16617"/>
                    <a:pt x="2169" y="19486"/>
                    <a:pt x="2169" y="19486"/>
                  </a:cubicBezTo>
                  <a:cubicBezTo>
                    <a:pt x="1969" y="21054"/>
                    <a:pt x="2002" y="22621"/>
                    <a:pt x="2236" y="24189"/>
                  </a:cubicBezTo>
                  <a:cubicBezTo>
                    <a:pt x="2302" y="24690"/>
                    <a:pt x="2436" y="25190"/>
                    <a:pt x="2636" y="25657"/>
                  </a:cubicBezTo>
                  <a:cubicBezTo>
                    <a:pt x="2803" y="25957"/>
                    <a:pt x="3103" y="26191"/>
                    <a:pt x="3436" y="26291"/>
                  </a:cubicBezTo>
                  <a:cubicBezTo>
                    <a:pt x="3948" y="26480"/>
                    <a:pt x="4622" y="26543"/>
                    <a:pt x="5295" y="26543"/>
                  </a:cubicBezTo>
                  <a:cubicBezTo>
                    <a:pt x="6639" y="26543"/>
                    <a:pt x="7973" y="26291"/>
                    <a:pt x="7973" y="26291"/>
                  </a:cubicBezTo>
                  <a:cubicBezTo>
                    <a:pt x="7973" y="26291"/>
                    <a:pt x="10675" y="21354"/>
                    <a:pt x="12743" y="19486"/>
                  </a:cubicBezTo>
                  <a:cubicBezTo>
                    <a:pt x="14778" y="17651"/>
                    <a:pt x="23284" y="15049"/>
                    <a:pt x="23284" y="15049"/>
                  </a:cubicBezTo>
                  <a:lnTo>
                    <a:pt x="35493" y="13582"/>
                  </a:lnTo>
                  <a:lnTo>
                    <a:pt x="31190" y="4742"/>
                  </a:lnTo>
                  <a:lnTo>
                    <a:pt x="29889" y="2040"/>
                  </a:lnTo>
                  <a:cubicBezTo>
                    <a:pt x="29889" y="2040"/>
                    <a:pt x="22953" y="0"/>
                    <a:pt x="18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494;p38">
              <a:extLst>
                <a:ext uri="{FF2B5EF4-FFF2-40B4-BE49-F238E27FC236}">
                  <a16:creationId xmlns:a16="http://schemas.microsoft.com/office/drawing/2014/main" id="{20A674DD-1DCC-E278-6F5A-EBA54AB7BCD1}"/>
                </a:ext>
              </a:extLst>
            </p:cNvPr>
            <p:cNvSpPr/>
            <p:nvPr/>
          </p:nvSpPr>
          <p:spPr>
            <a:xfrm>
              <a:off x="1279266" y="3197474"/>
              <a:ext cx="427644" cy="334498"/>
            </a:xfrm>
            <a:custGeom>
              <a:avLst/>
              <a:gdLst/>
              <a:ahLst/>
              <a:cxnLst/>
              <a:rect l="l" t="t" r="r" b="b"/>
              <a:pathLst>
                <a:path w="35526" h="27788" fill="none" extrusionOk="0">
                  <a:moveTo>
                    <a:pt x="2669" y="26253"/>
                  </a:moveTo>
                  <a:cubicBezTo>
                    <a:pt x="3336" y="27787"/>
                    <a:pt x="8006" y="26887"/>
                    <a:pt x="8006" y="26887"/>
                  </a:cubicBezTo>
                  <a:cubicBezTo>
                    <a:pt x="8006" y="26887"/>
                    <a:pt x="10708" y="21950"/>
                    <a:pt x="12776" y="20082"/>
                  </a:cubicBezTo>
                  <a:cubicBezTo>
                    <a:pt x="14811" y="18247"/>
                    <a:pt x="23317" y="15645"/>
                    <a:pt x="23317" y="15645"/>
                  </a:cubicBezTo>
                  <a:lnTo>
                    <a:pt x="35526" y="14178"/>
                  </a:lnTo>
                  <a:lnTo>
                    <a:pt x="29888" y="2669"/>
                  </a:lnTo>
                  <a:cubicBezTo>
                    <a:pt x="29888" y="2669"/>
                    <a:pt x="20849" y="1"/>
                    <a:pt x="16679" y="768"/>
                  </a:cubicBezTo>
                  <a:cubicBezTo>
                    <a:pt x="12476" y="1535"/>
                    <a:pt x="10775" y="4104"/>
                    <a:pt x="10775" y="4104"/>
                  </a:cubicBezTo>
                  <a:cubicBezTo>
                    <a:pt x="10775" y="4104"/>
                    <a:pt x="3136" y="7473"/>
                    <a:pt x="1802" y="8540"/>
                  </a:cubicBezTo>
                  <a:cubicBezTo>
                    <a:pt x="467" y="9641"/>
                    <a:pt x="0" y="14878"/>
                    <a:pt x="100" y="16046"/>
                  </a:cubicBezTo>
                  <a:cubicBezTo>
                    <a:pt x="200" y="17247"/>
                    <a:pt x="2169" y="20082"/>
                    <a:pt x="2169" y="20082"/>
                  </a:cubicBezTo>
                  <a:cubicBezTo>
                    <a:pt x="2169" y="20082"/>
                    <a:pt x="1735" y="24051"/>
                    <a:pt x="2669" y="2625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495;p38">
              <a:extLst>
                <a:ext uri="{FF2B5EF4-FFF2-40B4-BE49-F238E27FC236}">
                  <a16:creationId xmlns:a16="http://schemas.microsoft.com/office/drawing/2014/main" id="{66B0F6EC-2788-7008-1697-86C2F2C5C3C5}"/>
                </a:ext>
              </a:extLst>
            </p:cNvPr>
            <p:cNvSpPr/>
            <p:nvPr/>
          </p:nvSpPr>
          <p:spPr>
            <a:xfrm>
              <a:off x="1312586" y="3371738"/>
              <a:ext cx="58237" cy="129307"/>
            </a:xfrm>
            <a:custGeom>
              <a:avLst/>
              <a:gdLst/>
              <a:ahLst/>
              <a:cxnLst/>
              <a:rect l="l" t="t" r="r" b="b"/>
              <a:pathLst>
                <a:path w="4838" h="10742" fill="none" extrusionOk="0">
                  <a:moveTo>
                    <a:pt x="101" y="10742"/>
                  </a:moveTo>
                  <a:cubicBezTo>
                    <a:pt x="101" y="10742"/>
                    <a:pt x="868" y="6472"/>
                    <a:pt x="4471" y="4904"/>
                  </a:cubicBezTo>
                  <a:cubicBezTo>
                    <a:pt x="4471" y="4904"/>
                    <a:pt x="4838" y="2369"/>
                    <a:pt x="3904" y="1202"/>
                  </a:cubicBezTo>
                  <a:cubicBezTo>
                    <a:pt x="2936" y="1"/>
                    <a:pt x="201" y="2303"/>
                    <a:pt x="101" y="4904"/>
                  </a:cubicBezTo>
                  <a:cubicBezTo>
                    <a:pt x="1" y="7540"/>
                    <a:pt x="101" y="10742"/>
                    <a:pt x="101" y="1074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96;p38">
              <a:extLst>
                <a:ext uri="{FF2B5EF4-FFF2-40B4-BE49-F238E27FC236}">
                  <a16:creationId xmlns:a16="http://schemas.microsoft.com/office/drawing/2014/main" id="{4268D592-3762-9CA0-5337-D2D97606B62F}"/>
                </a:ext>
              </a:extLst>
            </p:cNvPr>
            <p:cNvSpPr/>
            <p:nvPr/>
          </p:nvSpPr>
          <p:spPr>
            <a:xfrm>
              <a:off x="1408958" y="3311106"/>
              <a:ext cx="76306" cy="119677"/>
            </a:xfrm>
            <a:custGeom>
              <a:avLst/>
              <a:gdLst/>
              <a:ahLst/>
              <a:cxnLst/>
              <a:rect l="l" t="t" r="r" b="b"/>
              <a:pathLst>
                <a:path w="6339" h="9942" fill="none" extrusionOk="0">
                  <a:moveTo>
                    <a:pt x="1" y="1"/>
                  </a:moveTo>
                  <a:cubicBezTo>
                    <a:pt x="1" y="1"/>
                    <a:pt x="6339" y="2836"/>
                    <a:pt x="3036" y="994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97;p38">
              <a:extLst>
                <a:ext uri="{FF2B5EF4-FFF2-40B4-BE49-F238E27FC236}">
                  <a16:creationId xmlns:a16="http://schemas.microsoft.com/office/drawing/2014/main" id="{A471D8EC-92ED-23E7-750A-AAE366B1174A}"/>
                </a:ext>
              </a:extLst>
            </p:cNvPr>
            <p:cNvSpPr/>
            <p:nvPr/>
          </p:nvSpPr>
          <p:spPr>
            <a:xfrm>
              <a:off x="1435861" y="3295048"/>
              <a:ext cx="65063" cy="126502"/>
            </a:xfrm>
            <a:custGeom>
              <a:avLst/>
              <a:gdLst/>
              <a:ahLst/>
              <a:cxnLst/>
              <a:rect l="l" t="t" r="r" b="b"/>
              <a:pathLst>
                <a:path w="5405" h="10509" fill="none" extrusionOk="0">
                  <a:moveTo>
                    <a:pt x="1" y="1"/>
                  </a:moveTo>
                  <a:cubicBezTo>
                    <a:pt x="1" y="1"/>
                    <a:pt x="5404" y="4637"/>
                    <a:pt x="1435" y="1050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498;p38">
              <a:extLst>
                <a:ext uri="{FF2B5EF4-FFF2-40B4-BE49-F238E27FC236}">
                  <a16:creationId xmlns:a16="http://schemas.microsoft.com/office/drawing/2014/main" id="{7111A136-C13D-44E5-D88F-DECF800F865E}"/>
                </a:ext>
              </a:extLst>
            </p:cNvPr>
            <p:cNvSpPr/>
            <p:nvPr/>
          </p:nvSpPr>
          <p:spPr>
            <a:xfrm>
              <a:off x="1520581" y="3283408"/>
              <a:ext cx="3635" cy="74693"/>
            </a:xfrm>
            <a:custGeom>
              <a:avLst/>
              <a:gdLst/>
              <a:ahLst/>
              <a:cxnLst/>
              <a:rect l="l" t="t" r="r" b="b"/>
              <a:pathLst>
                <a:path w="302" h="6205" fill="none" extrusionOk="0">
                  <a:moveTo>
                    <a:pt x="301" y="0"/>
                  </a:moveTo>
                  <a:cubicBezTo>
                    <a:pt x="1" y="2068"/>
                    <a:pt x="1" y="4170"/>
                    <a:pt x="30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499;p38">
              <a:extLst>
                <a:ext uri="{FF2B5EF4-FFF2-40B4-BE49-F238E27FC236}">
                  <a16:creationId xmlns:a16="http://schemas.microsoft.com/office/drawing/2014/main" id="{0A93215F-6086-87C5-1877-271CAF7F8437}"/>
                </a:ext>
              </a:extLst>
            </p:cNvPr>
            <p:cNvSpPr/>
            <p:nvPr/>
          </p:nvSpPr>
          <p:spPr>
            <a:xfrm>
              <a:off x="1308975" y="3370943"/>
              <a:ext cx="23305" cy="40964"/>
            </a:xfrm>
            <a:custGeom>
              <a:avLst/>
              <a:gdLst/>
              <a:ahLst/>
              <a:cxnLst/>
              <a:rect l="l" t="t" r="r" b="b"/>
              <a:pathLst>
                <a:path w="1936" h="3403" fill="none" extrusionOk="0">
                  <a:moveTo>
                    <a:pt x="1935" y="0"/>
                  </a:moveTo>
                  <a:cubicBezTo>
                    <a:pt x="1935" y="0"/>
                    <a:pt x="768" y="534"/>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00;p38">
              <a:extLst>
                <a:ext uri="{FF2B5EF4-FFF2-40B4-BE49-F238E27FC236}">
                  <a16:creationId xmlns:a16="http://schemas.microsoft.com/office/drawing/2014/main" id="{291C2177-A946-B566-3CE4-432E5644E7E1}"/>
                </a:ext>
              </a:extLst>
            </p:cNvPr>
            <p:cNvSpPr/>
            <p:nvPr/>
          </p:nvSpPr>
          <p:spPr>
            <a:xfrm>
              <a:off x="1290907" y="3311106"/>
              <a:ext cx="29733" cy="40976"/>
            </a:xfrm>
            <a:custGeom>
              <a:avLst/>
              <a:gdLst/>
              <a:ahLst/>
              <a:cxnLst/>
              <a:rect l="l" t="t" r="r" b="b"/>
              <a:pathLst>
                <a:path w="2470" h="3404" fill="none" extrusionOk="0">
                  <a:moveTo>
                    <a:pt x="2469" y="1"/>
                  </a:moveTo>
                  <a:cubicBezTo>
                    <a:pt x="2469" y="1"/>
                    <a:pt x="835" y="201"/>
                    <a:pt x="1" y="34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01;p38">
              <a:extLst>
                <a:ext uri="{FF2B5EF4-FFF2-40B4-BE49-F238E27FC236}">
                  <a16:creationId xmlns:a16="http://schemas.microsoft.com/office/drawing/2014/main" id="{E581999F-7A9D-34BC-04D6-DE3CE91C3BBE}"/>
                </a:ext>
              </a:extLst>
            </p:cNvPr>
            <p:cNvSpPr/>
            <p:nvPr/>
          </p:nvSpPr>
          <p:spPr>
            <a:xfrm>
              <a:off x="2033351" y="3171342"/>
              <a:ext cx="432459" cy="300396"/>
            </a:xfrm>
            <a:custGeom>
              <a:avLst/>
              <a:gdLst/>
              <a:ahLst/>
              <a:cxnLst/>
              <a:rect l="l" t="t" r="r" b="b"/>
              <a:pathLst>
                <a:path w="35926" h="24955" extrusionOk="0">
                  <a:moveTo>
                    <a:pt x="22471" y="0"/>
                  </a:moveTo>
                  <a:cubicBezTo>
                    <a:pt x="18581" y="0"/>
                    <a:pt x="13128" y="1412"/>
                    <a:pt x="8439" y="3406"/>
                  </a:cubicBezTo>
                  <a:cubicBezTo>
                    <a:pt x="6405" y="4273"/>
                    <a:pt x="4503" y="5408"/>
                    <a:pt x="2802" y="6842"/>
                  </a:cubicBezTo>
                  <a:cubicBezTo>
                    <a:pt x="1735" y="7676"/>
                    <a:pt x="801" y="8677"/>
                    <a:pt x="0" y="9777"/>
                  </a:cubicBezTo>
                  <a:lnTo>
                    <a:pt x="23183" y="19017"/>
                  </a:lnTo>
                  <a:cubicBezTo>
                    <a:pt x="26886" y="20452"/>
                    <a:pt x="27620" y="23787"/>
                    <a:pt x="29054" y="24688"/>
                  </a:cubicBezTo>
                  <a:cubicBezTo>
                    <a:pt x="29345" y="24875"/>
                    <a:pt x="29656" y="24954"/>
                    <a:pt x="29966" y="24954"/>
                  </a:cubicBezTo>
                  <a:cubicBezTo>
                    <a:pt x="31149" y="24954"/>
                    <a:pt x="32338" y="23807"/>
                    <a:pt x="32523" y="23120"/>
                  </a:cubicBezTo>
                  <a:cubicBezTo>
                    <a:pt x="32790" y="22253"/>
                    <a:pt x="32523" y="19017"/>
                    <a:pt x="32523" y="19017"/>
                  </a:cubicBezTo>
                  <a:cubicBezTo>
                    <a:pt x="32523" y="19017"/>
                    <a:pt x="33224" y="17216"/>
                    <a:pt x="34558" y="16349"/>
                  </a:cubicBezTo>
                  <a:cubicBezTo>
                    <a:pt x="35926" y="15515"/>
                    <a:pt x="35325" y="11879"/>
                    <a:pt x="34558" y="9777"/>
                  </a:cubicBezTo>
                  <a:cubicBezTo>
                    <a:pt x="34224" y="8877"/>
                    <a:pt x="33124" y="7175"/>
                    <a:pt x="31689" y="5474"/>
                  </a:cubicBezTo>
                  <a:cubicBezTo>
                    <a:pt x="29821" y="3273"/>
                    <a:pt x="27386" y="1004"/>
                    <a:pt x="25385" y="371"/>
                  </a:cubicBezTo>
                  <a:cubicBezTo>
                    <a:pt x="24580" y="117"/>
                    <a:pt x="23590" y="0"/>
                    <a:pt x="22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02;p38">
              <a:extLst>
                <a:ext uri="{FF2B5EF4-FFF2-40B4-BE49-F238E27FC236}">
                  <a16:creationId xmlns:a16="http://schemas.microsoft.com/office/drawing/2014/main" id="{E601F050-0F62-E899-91AC-CC6FD7E702DE}"/>
                </a:ext>
              </a:extLst>
            </p:cNvPr>
            <p:cNvSpPr/>
            <p:nvPr/>
          </p:nvSpPr>
          <p:spPr>
            <a:xfrm>
              <a:off x="2033351" y="3162145"/>
              <a:ext cx="432062" cy="317224"/>
            </a:xfrm>
            <a:custGeom>
              <a:avLst/>
              <a:gdLst/>
              <a:ahLst/>
              <a:cxnLst/>
              <a:rect l="l" t="t" r="r" b="b"/>
              <a:pathLst>
                <a:path w="35893" h="26353" fill="none" extrusionOk="0">
                  <a:moveTo>
                    <a:pt x="0" y="10541"/>
                  </a:moveTo>
                  <a:cubicBezTo>
                    <a:pt x="0" y="10541"/>
                    <a:pt x="2435" y="6739"/>
                    <a:pt x="8439" y="4170"/>
                  </a:cubicBezTo>
                  <a:cubicBezTo>
                    <a:pt x="14477" y="1602"/>
                    <a:pt x="21782" y="0"/>
                    <a:pt x="25385" y="1135"/>
                  </a:cubicBezTo>
                  <a:cubicBezTo>
                    <a:pt x="28954" y="2269"/>
                    <a:pt x="33791" y="8473"/>
                    <a:pt x="34558" y="10541"/>
                  </a:cubicBezTo>
                  <a:cubicBezTo>
                    <a:pt x="35292" y="12643"/>
                    <a:pt x="35892" y="16279"/>
                    <a:pt x="34558" y="17113"/>
                  </a:cubicBezTo>
                  <a:cubicBezTo>
                    <a:pt x="33224" y="17980"/>
                    <a:pt x="32523" y="19781"/>
                    <a:pt x="32523" y="19781"/>
                  </a:cubicBezTo>
                  <a:cubicBezTo>
                    <a:pt x="32523" y="19781"/>
                    <a:pt x="32757" y="23017"/>
                    <a:pt x="32523" y="23884"/>
                  </a:cubicBezTo>
                  <a:cubicBezTo>
                    <a:pt x="32256" y="24751"/>
                    <a:pt x="30455" y="26353"/>
                    <a:pt x="29021" y="25452"/>
                  </a:cubicBezTo>
                  <a:cubicBezTo>
                    <a:pt x="27620" y="24551"/>
                    <a:pt x="26853" y="21216"/>
                    <a:pt x="23150" y="1978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03;p38">
              <a:extLst>
                <a:ext uri="{FF2B5EF4-FFF2-40B4-BE49-F238E27FC236}">
                  <a16:creationId xmlns:a16="http://schemas.microsoft.com/office/drawing/2014/main" id="{57F9FCF0-D6EB-8B02-2616-F70E6A06A0DD}"/>
                </a:ext>
              </a:extLst>
            </p:cNvPr>
            <p:cNvSpPr/>
            <p:nvPr/>
          </p:nvSpPr>
          <p:spPr>
            <a:xfrm>
              <a:off x="2360191" y="3325972"/>
              <a:ext cx="64665" cy="104811"/>
            </a:xfrm>
            <a:custGeom>
              <a:avLst/>
              <a:gdLst/>
              <a:ahLst/>
              <a:cxnLst/>
              <a:rect l="l" t="t" r="r" b="b"/>
              <a:pathLst>
                <a:path w="5372" h="8707" fill="none" extrusionOk="0">
                  <a:moveTo>
                    <a:pt x="1" y="3703"/>
                  </a:moveTo>
                  <a:cubicBezTo>
                    <a:pt x="1" y="3703"/>
                    <a:pt x="301" y="0"/>
                    <a:pt x="2102" y="167"/>
                  </a:cubicBezTo>
                  <a:cubicBezTo>
                    <a:pt x="3870" y="367"/>
                    <a:pt x="5238" y="4270"/>
                    <a:pt x="5371" y="8706"/>
                  </a:cubicBezTo>
                  <a:cubicBezTo>
                    <a:pt x="5371" y="8706"/>
                    <a:pt x="3403" y="4837"/>
                    <a:pt x="1" y="370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04;p38">
              <a:extLst>
                <a:ext uri="{FF2B5EF4-FFF2-40B4-BE49-F238E27FC236}">
                  <a16:creationId xmlns:a16="http://schemas.microsoft.com/office/drawing/2014/main" id="{EE30AA75-AF39-FFC3-978C-BE3D5B140602}"/>
                </a:ext>
              </a:extLst>
            </p:cNvPr>
            <p:cNvSpPr/>
            <p:nvPr/>
          </p:nvSpPr>
          <p:spPr>
            <a:xfrm>
              <a:off x="2263832" y="3274176"/>
              <a:ext cx="53808" cy="111636"/>
            </a:xfrm>
            <a:custGeom>
              <a:avLst/>
              <a:gdLst/>
              <a:ahLst/>
              <a:cxnLst/>
              <a:rect l="l" t="t" r="r" b="b"/>
              <a:pathLst>
                <a:path w="4470" h="9274" fill="none" extrusionOk="0">
                  <a:moveTo>
                    <a:pt x="2102" y="9273"/>
                  </a:moveTo>
                  <a:cubicBezTo>
                    <a:pt x="2102" y="9273"/>
                    <a:pt x="0" y="2569"/>
                    <a:pt x="447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05;p38">
              <a:extLst>
                <a:ext uri="{FF2B5EF4-FFF2-40B4-BE49-F238E27FC236}">
                  <a16:creationId xmlns:a16="http://schemas.microsoft.com/office/drawing/2014/main" id="{108CF7A7-C0C7-1DB6-F154-64091E510E2F}"/>
                </a:ext>
              </a:extLst>
            </p:cNvPr>
            <p:cNvSpPr/>
            <p:nvPr/>
          </p:nvSpPr>
          <p:spPr>
            <a:xfrm>
              <a:off x="2196771" y="3229602"/>
              <a:ext cx="86345" cy="108025"/>
            </a:xfrm>
            <a:custGeom>
              <a:avLst/>
              <a:gdLst/>
              <a:ahLst/>
              <a:cxnLst/>
              <a:rect l="l" t="t" r="r" b="b"/>
              <a:pathLst>
                <a:path w="7173" h="8974" fill="none" extrusionOk="0">
                  <a:moveTo>
                    <a:pt x="7172" y="0"/>
                  </a:moveTo>
                  <a:cubicBezTo>
                    <a:pt x="7172" y="0"/>
                    <a:pt x="5438" y="5738"/>
                    <a:pt x="7172" y="8974"/>
                  </a:cubicBezTo>
                  <a:cubicBezTo>
                    <a:pt x="7172" y="8974"/>
                    <a:pt x="3103" y="5905"/>
                    <a:pt x="0" y="72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06;p38">
              <a:extLst>
                <a:ext uri="{FF2B5EF4-FFF2-40B4-BE49-F238E27FC236}">
                  <a16:creationId xmlns:a16="http://schemas.microsoft.com/office/drawing/2014/main" id="{F76932E4-FC00-34BE-23B0-AA6F00F26DB9}"/>
                </a:ext>
              </a:extLst>
            </p:cNvPr>
            <p:cNvSpPr/>
            <p:nvPr/>
          </p:nvSpPr>
          <p:spPr>
            <a:xfrm>
              <a:off x="2215237" y="3223980"/>
              <a:ext cx="24508" cy="91967"/>
            </a:xfrm>
            <a:custGeom>
              <a:avLst/>
              <a:gdLst/>
              <a:ahLst/>
              <a:cxnLst/>
              <a:rect l="l" t="t" r="r" b="b"/>
              <a:pathLst>
                <a:path w="2036" h="7640" fill="none" extrusionOk="0">
                  <a:moveTo>
                    <a:pt x="2036" y="7639"/>
                  </a:moveTo>
                  <a:cubicBezTo>
                    <a:pt x="2036" y="7639"/>
                    <a:pt x="1435" y="5404"/>
                    <a:pt x="1535" y="4170"/>
                  </a:cubicBezTo>
                  <a:cubicBezTo>
                    <a:pt x="1635" y="2936"/>
                    <a:pt x="1" y="1502"/>
                    <a:pt x="63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07;p38">
              <a:extLst>
                <a:ext uri="{FF2B5EF4-FFF2-40B4-BE49-F238E27FC236}">
                  <a16:creationId xmlns:a16="http://schemas.microsoft.com/office/drawing/2014/main" id="{0E28D84E-4FC4-2CE8-475F-7E2F52A6927B}"/>
                </a:ext>
              </a:extLst>
            </p:cNvPr>
            <p:cNvSpPr/>
            <p:nvPr/>
          </p:nvSpPr>
          <p:spPr>
            <a:xfrm>
              <a:off x="2210024" y="3256902"/>
              <a:ext cx="26507" cy="43383"/>
            </a:xfrm>
            <a:custGeom>
              <a:avLst/>
              <a:gdLst/>
              <a:ahLst/>
              <a:cxnLst/>
              <a:rect l="l" t="t" r="r" b="b"/>
              <a:pathLst>
                <a:path w="2202" h="3604" fill="none" extrusionOk="0">
                  <a:moveTo>
                    <a:pt x="0" y="1"/>
                  </a:moveTo>
                  <a:cubicBezTo>
                    <a:pt x="0" y="1"/>
                    <a:pt x="1368" y="3103"/>
                    <a:pt x="2202" y="36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08;p38">
              <a:extLst>
                <a:ext uri="{FF2B5EF4-FFF2-40B4-BE49-F238E27FC236}">
                  <a16:creationId xmlns:a16="http://schemas.microsoft.com/office/drawing/2014/main" id="{21752E85-2FD5-32CC-0188-EBD32B0B3B23}"/>
                </a:ext>
              </a:extLst>
            </p:cNvPr>
            <p:cNvSpPr/>
            <p:nvPr/>
          </p:nvSpPr>
          <p:spPr>
            <a:xfrm>
              <a:off x="2246161" y="3336011"/>
              <a:ext cx="36955" cy="9245"/>
            </a:xfrm>
            <a:custGeom>
              <a:avLst/>
              <a:gdLst/>
              <a:ahLst/>
              <a:cxnLst/>
              <a:rect l="l" t="t" r="r" b="b"/>
              <a:pathLst>
                <a:path w="3070" h="768" fill="none" extrusionOk="0">
                  <a:moveTo>
                    <a:pt x="0" y="767"/>
                  </a:moveTo>
                  <a:cubicBezTo>
                    <a:pt x="0" y="767"/>
                    <a:pt x="1735" y="0"/>
                    <a:pt x="3069" y="7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09;p38">
              <a:extLst>
                <a:ext uri="{FF2B5EF4-FFF2-40B4-BE49-F238E27FC236}">
                  <a16:creationId xmlns:a16="http://schemas.microsoft.com/office/drawing/2014/main" id="{323DE454-6328-3B7A-7147-2A1E04A72FFA}"/>
                </a:ext>
              </a:extLst>
            </p:cNvPr>
            <p:cNvSpPr/>
            <p:nvPr/>
          </p:nvSpPr>
          <p:spPr>
            <a:xfrm>
              <a:off x="2405970" y="3275777"/>
              <a:ext cx="41373" cy="67470"/>
            </a:xfrm>
            <a:custGeom>
              <a:avLst/>
              <a:gdLst/>
              <a:ahLst/>
              <a:cxnLst/>
              <a:rect l="l" t="t" r="r" b="b"/>
              <a:pathLst>
                <a:path w="3437" h="5605" fill="none" extrusionOk="0">
                  <a:moveTo>
                    <a:pt x="0" y="234"/>
                  </a:moveTo>
                  <a:cubicBezTo>
                    <a:pt x="0" y="234"/>
                    <a:pt x="2769" y="1"/>
                    <a:pt x="3436" y="56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10;p38">
              <a:extLst>
                <a:ext uri="{FF2B5EF4-FFF2-40B4-BE49-F238E27FC236}">
                  <a16:creationId xmlns:a16="http://schemas.microsoft.com/office/drawing/2014/main" id="{99594265-E94E-BF57-0516-D697143135E7}"/>
                </a:ext>
              </a:extLst>
            </p:cNvPr>
            <p:cNvSpPr/>
            <p:nvPr/>
          </p:nvSpPr>
          <p:spPr>
            <a:xfrm>
              <a:off x="1837394" y="2315324"/>
              <a:ext cx="372645" cy="481259"/>
            </a:xfrm>
            <a:custGeom>
              <a:avLst/>
              <a:gdLst/>
              <a:ahLst/>
              <a:cxnLst/>
              <a:rect l="l" t="t" r="r" b="b"/>
              <a:pathLst>
                <a:path w="30957" h="39980" extrusionOk="0">
                  <a:moveTo>
                    <a:pt x="30956" y="0"/>
                  </a:moveTo>
                  <a:cubicBezTo>
                    <a:pt x="27254" y="4170"/>
                    <a:pt x="10875" y="8373"/>
                    <a:pt x="5438" y="22216"/>
                  </a:cubicBezTo>
                  <a:cubicBezTo>
                    <a:pt x="1" y="36026"/>
                    <a:pt x="6639" y="39862"/>
                    <a:pt x="6639" y="39862"/>
                  </a:cubicBezTo>
                  <a:cubicBezTo>
                    <a:pt x="7325" y="39941"/>
                    <a:pt x="7992" y="39980"/>
                    <a:pt x="8640" y="39980"/>
                  </a:cubicBezTo>
                  <a:cubicBezTo>
                    <a:pt x="29544" y="39980"/>
                    <a:pt x="30956" y="1"/>
                    <a:pt x="30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11;p38">
              <a:extLst>
                <a:ext uri="{FF2B5EF4-FFF2-40B4-BE49-F238E27FC236}">
                  <a16:creationId xmlns:a16="http://schemas.microsoft.com/office/drawing/2014/main" id="{4A38E7B3-43FE-A032-E5FC-ED99C8AC1C9B}"/>
                </a:ext>
              </a:extLst>
            </p:cNvPr>
            <p:cNvSpPr/>
            <p:nvPr/>
          </p:nvSpPr>
          <p:spPr>
            <a:xfrm>
              <a:off x="1837394" y="2315324"/>
              <a:ext cx="372645" cy="511570"/>
            </a:xfrm>
            <a:custGeom>
              <a:avLst/>
              <a:gdLst/>
              <a:ahLst/>
              <a:cxnLst/>
              <a:rect l="l" t="t" r="r" b="b"/>
              <a:pathLst>
                <a:path w="30957" h="42498" fill="none" extrusionOk="0">
                  <a:moveTo>
                    <a:pt x="6639" y="39862"/>
                  </a:moveTo>
                  <a:cubicBezTo>
                    <a:pt x="6639" y="39862"/>
                    <a:pt x="1" y="36026"/>
                    <a:pt x="5438" y="22216"/>
                  </a:cubicBezTo>
                  <a:cubicBezTo>
                    <a:pt x="10875" y="8373"/>
                    <a:pt x="27254" y="4170"/>
                    <a:pt x="30956" y="0"/>
                  </a:cubicBezTo>
                  <a:cubicBezTo>
                    <a:pt x="30956" y="0"/>
                    <a:pt x="29455" y="42497"/>
                    <a:pt x="6639" y="3986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12;p38">
              <a:extLst>
                <a:ext uri="{FF2B5EF4-FFF2-40B4-BE49-F238E27FC236}">
                  <a16:creationId xmlns:a16="http://schemas.microsoft.com/office/drawing/2014/main" id="{79BF4C43-8FCF-F64B-4C86-2914376D59A5}"/>
                </a:ext>
              </a:extLst>
            </p:cNvPr>
            <p:cNvSpPr/>
            <p:nvPr/>
          </p:nvSpPr>
          <p:spPr>
            <a:xfrm>
              <a:off x="1912483" y="2589569"/>
              <a:ext cx="193551" cy="146966"/>
            </a:xfrm>
            <a:custGeom>
              <a:avLst/>
              <a:gdLst/>
              <a:ahLst/>
              <a:cxnLst/>
              <a:rect l="l" t="t" r="r" b="b"/>
              <a:pathLst>
                <a:path w="16079" h="12209" fill="none" extrusionOk="0">
                  <a:moveTo>
                    <a:pt x="1035" y="0"/>
                  </a:moveTo>
                  <a:cubicBezTo>
                    <a:pt x="1035" y="0"/>
                    <a:pt x="1" y="7405"/>
                    <a:pt x="2369" y="12209"/>
                  </a:cubicBezTo>
                  <a:lnTo>
                    <a:pt x="3570" y="9140"/>
                  </a:lnTo>
                  <a:cubicBezTo>
                    <a:pt x="3570" y="9140"/>
                    <a:pt x="11809" y="8906"/>
                    <a:pt x="16079" y="36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13;p38">
              <a:extLst>
                <a:ext uri="{FF2B5EF4-FFF2-40B4-BE49-F238E27FC236}">
                  <a16:creationId xmlns:a16="http://schemas.microsoft.com/office/drawing/2014/main" id="{A1755DAA-F5E5-D9B7-95D1-E5912E46879E}"/>
                </a:ext>
              </a:extLst>
            </p:cNvPr>
            <p:cNvSpPr/>
            <p:nvPr/>
          </p:nvSpPr>
          <p:spPr>
            <a:xfrm>
              <a:off x="1956649" y="2514071"/>
              <a:ext cx="173484" cy="141754"/>
            </a:xfrm>
            <a:custGeom>
              <a:avLst/>
              <a:gdLst/>
              <a:ahLst/>
              <a:cxnLst/>
              <a:rect l="l" t="t" r="r" b="b"/>
              <a:pathLst>
                <a:path w="14412" h="11776" fill="none" extrusionOk="0">
                  <a:moveTo>
                    <a:pt x="1869" y="1"/>
                  </a:moveTo>
                  <a:cubicBezTo>
                    <a:pt x="1869" y="1"/>
                    <a:pt x="1" y="6939"/>
                    <a:pt x="1302" y="11776"/>
                  </a:cubicBezTo>
                  <a:lnTo>
                    <a:pt x="1869" y="9341"/>
                  </a:lnTo>
                  <a:cubicBezTo>
                    <a:pt x="1869" y="9341"/>
                    <a:pt x="12210" y="6672"/>
                    <a:pt x="14411" y="34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14;p38">
              <a:extLst>
                <a:ext uri="{FF2B5EF4-FFF2-40B4-BE49-F238E27FC236}">
                  <a16:creationId xmlns:a16="http://schemas.microsoft.com/office/drawing/2014/main" id="{1A530F2E-4F7E-C929-FFEF-7E1EFA163BB5}"/>
                </a:ext>
              </a:extLst>
            </p:cNvPr>
            <p:cNvSpPr/>
            <p:nvPr/>
          </p:nvSpPr>
          <p:spPr>
            <a:xfrm>
              <a:off x="2013273" y="2460277"/>
              <a:ext cx="139346" cy="113646"/>
            </a:xfrm>
            <a:custGeom>
              <a:avLst/>
              <a:gdLst/>
              <a:ahLst/>
              <a:cxnLst/>
              <a:rect l="l" t="t" r="r" b="b"/>
              <a:pathLst>
                <a:path w="11576" h="9441" fill="none" extrusionOk="0">
                  <a:moveTo>
                    <a:pt x="2502" y="0"/>
                  </a:moveTo>
                  <a:cubicBezTo>
                    <a:pt x="2502" y="0"/>
                    <a:pt x="0" y="5137"/>
                    <a:pt x="67" y="9440"/>
                  </a:cubicBezTo>
                  <a:lnTo>
                    <a:pt x="1301" y="7372"/>
                  </a:lnTo>
                  <a:cubicBezTo>
                    <a:pt x="1301" y="7372"/>
                    <a:pt x="10041" y="5704"/>
                    <a:pt x="11575" y="2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15;p38">
              <a:extLst>
                <a:ext uri="{FF2B5EF4-FFF2-40B4-BE49-F238E27FC236}">
                  <a16:creationId xmlns:a16="http://schemas.microsoft.com/office/drawing/2014/main" id="{DBF4C491-9498-DF96-1BF3-E8EBD3F69084}"/>
                </a:ext>
              </a:extLst>
            </p:cNvPr>
            <p:cNvSpPr/>
            <p:nvPr/>
          </p:nvSpPr>
          <p:spPr>
            <a:xfrm>
              <a:off x="2058244" y="2406470"/>
              <a:ext cx="105208" cy="97985"/>
            </a:xfrm>
            <a:custGeom>
              <a:avLst/>
              <a:gdLst/>
              <a:ahLst/>
              <a:cxnLst/>
              <a:rect l="l" t="t" r="r" b="b"/>
              <a:pathLst>
                <a:path w="8740" h="8140" fill="none" extrusionOk="0">
                  <a:moveTo>
                    <a:pt x="3970" y="0"/>
                  </a:moveTo>
                  <a:cubicBezTo>
                    <a:pt x="2168" y="2502"/>
                    <a:pt x="0" y="8139"/>
                    <a:pt x="0" y="8139"/>
                  </a:cubicBezTo>
                  <a:lnTo>
                    <a:pt x="1968" y="5871"/>
                  </a:lnTo>
                  <a:cubicBezTo>
                    <a:pt x="1968" y="5871"/>
                    <a:pt x="6905" y="4603"/>
                    <a:pt x="8740" y="22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516;p38">
              <a:extLst>
                <a:ext uri="{FF2B5EF4-FFF2-40B4-BE49-F238E27FC236}">
                  <a16:creationId xmlns:a16="http://schemas.microsoft.com/office/drawing/2014/main" id="{ACB5D36E-0057-B4DC-0584-2AE28C52B8DD}"/>
                </a:ext>
              </a:extLst>
            </p:cNvPr>
            <p:cNvSpPr/>
            <p:nvPr/>
          </p:nvSpPr>
          <p:spPr>
            <a:xfrm>
              <a:off x="1822142" y="2406061"/>
              <a:ext cx="323652" cy="828385"/>
            </a:xfrm>
            <a:custGeom>
              <a:avLst/>
              <a:gdLst/>
              <a:ahLst/>
              <a:cxnLst/>
              <a:rect l="l" t="t" r="r" b="b"/>
              <a:pathLst>
                <a:path w="26887" h="68817" extrusionOk="0">
                  <a:moveTo>
                    <a:pt x="26886" y="1"/>
                  </a:moveTo>
                  <a:lnTo>
                    <a:pt x="26886" y="1"/>
                  </a:lnTo>
                  <a:cubicBezTo>
                    <a:pt x="2836" y="18881"/>
                    <a:pt x="0" y="68817"/>
                    <a:pt x="0" y="68817"/>
                  </a:cubicBezTo>
                  <a:lnTo>
                    <a:pt x="3436" y="68817"/>
                  </a:lnTo>
                  <a:cubicBezTo>
                    <a:pt x="4570" y="18451"/>
                    <a:pt x="26883" y="3"/>
                    <a:pt x="26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517;p38">
              <a:extLst>
                <a:ext uri="{FF2B5EF4-FFF2-40B4-BE49-F238E27FC236}">
                  <a16:creationId xmlns:a16="http://schemas.microsoft.com/office/drawing/2014/main" id="{0EACB150-280C-A5F5-77FB-05489AA3702D}"/>
                </a:ext>
              </a:extLst>
            </p:cNvPr>
            <p:cNvSpPr/>
            <p:nvPr/>
          </p:nvSpPr>
          <p:spPr>
            <a:xfrm>
              <a:off x="1533437" y="2178798"/>
              <a:ext cx="333282" cy="430100"/>
            </a:xfrm>
            <a:custGeom>
              <a:avLst/>
              <a:gdLst/>
              <a:ahLst/>
              <a:cxnLst/>
              <a:rect l="l" t="t" r="r" b="b"/>
              <a:pathLst>
                <a:path w="27687" h="35730" extrusionOk="0">
                  <a:moveTo>
                    <a:pt x="0" y="1"/>
                  </a:moveTo>
                  <a:cubicBezTo>
                    <a:pt x="0" y="1"/>
                    <a:pt x="0" y="1"/>
                    <a:pt x="0" y="1"/>
                  </a:cubicBezTo>
                  <a:cubicBezTo>
                    <a:pt x="0" y="1"/>
                    <a:pt x="0" y="1"/>
                    <a:pt x="0" y="1"/>
                  </a:cubicBezTo>
                  <a:lnTo>
                    <a:pt x="0" y="1"/>
                  </a:lnTo>
                  <a:cubicBezTo>
                    <a:pt x="0" y="1"/>
                    <a:pt x="0" y="1"/>
                    <a:pt x="0" y="1"/>
                  </a:cubicBezTo>
                  <a:close/>
                  <a:moveTo>
                    <a:pt x="0" y="1"/>
                  </a:moveTo>
                  <a:cubicBezTo>
                    <a:pt x="3" y="36"/>
                    <a:pt x="1274" y="35730"/>
                    <a:pt x="19943" y="35730"/>
                  </a:cubicBezTo>
                  <a:cubicBezTo>
                    <a:pt x="20518" y="35730"/>
                    <a:pt x="21108" y="35696"/>
                    <a:pt x="21716" y="35626"/>
                  </a:cubicBezTo>
                  <a:cubicBezTo>
                    <a:pt x="21716" y="35626"/>
                    <a:pt x="27687" y="32224"/>
                    <a:pt x="22783" y="19848"/>
                  </a:cubicBezTo>
                  <a:cubicBezTo>
                    <a:pt x="17913" y="7473"/>
                    <a:pt x="3303" y="370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518;p38">
              <a:extLst>
                <a:ext uri="{FF2B5EF4-FFF2-40B4-BE49-F238E27FC236}">
                  <a16:creationId xmlns:a16="http://schemas.microsoft.com/office/drawing/2014/main" id="{CDF0181A-9500-6D8C-A862-8C29B5D3BE7E}"/>
                </a:ext>
              </a:extLst>
            </p:cNvPr>
            <p:cNvSpPr/>
            <p:nvPr/>
          </p:nvSpPr>
          <p:spPr>
            <a:xfrm>
              <a:off x="1533437" y="2178401"/>
              <a:ext cx="333282" cy="457365"/>
            </a:xfrm>
            <a:custGeom>
              <a:avLst/>
              <a:gdLst/>
              <a:ahLst/>
              <a:cxnLst/>
              <a:rect l="l" t="t" r="r" b="b"/>
              <a:pathLst>
                <a:path w="27687" h="37995" fill="none" extrusionOk="0">
                  <a:moveTo>
                    <a:pt x="21716" y="35659"/>
                  </a:moveTo>
                  <a:cubicBezTo>
                    <a:pt x="21716" y="35659"/>
                    <a:pt x="27687" y="32257"/>
                    <a:pt x="22783" y="19881"/>
                  </a:cubicBezTo>
                  <a:cubicBezTo>
                    <a:pt x="17913" y="7506"/>
                    <a:pt x="3303" y="3736"/>
                    <a:pt x="0" y="34"/>
                  </a:cubicBezTo>
                  <a:cubicBezTo>
                    <a:pt x="0" y="0"/>
                    <a:pt x="1335" y="37994"/>
                    <a:pt x="21716" y="35659"/>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519;p38">
              <a:extLst>
                <a:ext uri="{FF2B5EF4-FFF2-40B4-BE49-F238E27FC236}">
                  <a16:creationId xmlns:a16="http://schemas.microsoft.com/office/drawing/2014/main" id="{894905A1-CAF2-3959-4093-64E94D79BDA6}"/>
                </a:ext>
              </a:extLst>
            </p:cNvPr>
            <p:cNvSpPr/>
            <p:nvPr/>
          </p:nvSpPr>
          <p:spPr>
            <a:xfrm>
              <a:off x="1626185" y="2423732"/>
              <a:ext cx="173484" cy="131317"/>
            </a:xfrm>
            <a:custGeom>
              <a:avLst/>
              <a:gdLst/>
              <a:ahLst/>
              <a:cxnLst/>
              <a:rect l="l" t="t" r="r" b="b"/>
              <a:pathLst>
                <a:path w="14412" h="10909" fill="none" extrusionOk="0">
                  <a:moveTo>
                    <a:pt x="13477" y="1"/>
                  </a:moveTo>
                  <a:cubicBezTo>
                    <a:pt x="13477" y="1"/>
                    <a:pt x="14411" y="6605"/>
                    <a:pt x="12276" y="10908"/>
                  </a:cubicBezTo>
                  <a:lnTo>
                    <a:pt x="11209" y="8173"/>
                  </a:lnTo>
                  <a:cubicBezTo>
                    <a:pt x="11209" y="8173"/>
                    <a:pt x="3837" y="7973"/>
                    <a:pt x="1" y="3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520;p38">
              <a:extLst>
                <a:ext uri="{FF2B5EF4-FFF2-40B4-BE49-F238E27FC236}">
                  <a16:creationId xmlns:a16="http://schemas.microsoft.com/office/drawing/2014/main" id="{EB50294F-86A2-9CEE-924B-2E76A347FE02}"/>
                </a:ext>
              </a:extLst>
            </p:cNvPr>
            <p:cNvSpPr/>
            <p:nvPr/>
          </p:nvSpPr>
          <p:spPr>
            <a:xfrm>
              <a:off x="1604903" y="2356275"/>
              <a:ext cx="155007" cy="126899"/>
            </a:xfrm>
            <a:custGeom>
              <a:avLst/>
              <a:gdLst/>
              <a:ahLst/>
              <a:cxnLst/>
              <a:rect l="l" t="t" r="r" b="b"/>
              <a:pathLst>
                <a:path w="12877" h="10542" fill="none" extrusionOk="0">
                  <a:moveTo>
                    <a:pt x="11209" y="1"/>
                  </a:moveTo>
                  <a:cubicBezTo>
                    <a:pt x="11209" y="1"/>
                    <a:pt x="12877" y="6205"/>
                    <a:pt x="11709" y="10541"/>
                  </a:cubicBezTo>
                  <a:lnTo>
                    <a:pt x="11209" y="8373"/>
                  </a:lnTo>
                  <a:cubicBezTo>
                    <a:pt x="11209" y="8373"/>
                    <a:pt x="1969" y="5971"/>
                    <a:pt x="1"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521;p38">
              <a:extLst>
                <a:ext uri="{FF2B5EF4-FFF2-40B4-BE49-F238E27FC236}">
                  <a16:creationId xmlns:a16="http://schemas.microsoft.com/office/drawing/2014/main" id="{99BC812E-5E2A-C142-F8BF-D5E27A3624EF}"/>
                </a:ext>
              </a:extLst>
            </p:cNvPr>
            <p:cNvSpPr/>
            <p:nvPr/>
          </p:nvSpPr>
          <p:spPr>
            <a:xfrm>
              <a:off x="1584836" y="2307693"/>
              <a:ext cx="124083" cy="102006"/>
            </a:xfrm>
            <a:custGeom>
              <a:avLst/>
              <a:gdLst/>
              <a:ahLst/>
              <a:cxnLst/>
              <a:rect l="l" t="t" r="r" b="b"/>
              <a:pathLst>
                <a:path w="10308" h="8474" fill="none" extrusionOk="0">
                  <a:moveTo>
                    <a:pt x="8073" y="0"/>
                  </a:moveTo>
                  <a:cubicBezTo>
                    <a:pt x="8073" y="0"/>
                    <a:pt x="10307" y="4637"/>
                    <a:pt x="10274" y="8473"/>
                  </a:cubicBezTo>
                  <a:lnTo>
                    <a:pt x="9173" y="6605"/>
                  </a:lnTo>
                  <a:cubicBezTo>
                    <a:pt x="9173" y="6605"/>
                    <a:pt x="1368" y="5104"/>
                    <a:pt x="0" y="26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522;p38">
              <a:extLst>
                <a:ext uri="{FF2B5EF4-FFF2-40B4-BE49-F238E27FC236}">
                  <a16:creationId xmlns:a16="http://schemas.microsoft.com/office/drawing/2014/main" id="{50F5FB1B-6DAA-E6E6-4B3E-5810C4578F2B}"/>
                </a:ext>
              </a:extLst>
            </p:cNvPr>
            <p:cNvSpPr/>
            <p:nvPr/>
          </p:nvSpPr>
          <p:spPr>
            <a:xfrm>
              <a:off x="1574797" y="2259905"/>
              <a:ext cx="94374" cy="87946"/>
            </a:xfrm>
            <a:custGeom>
              <a:avLst/>
              <a:gdLst/>
              <a:ahLst/>
              <a:cxnLst/>
              <a:rect l="l" t="t" r="r" b="b"/>
              <a:pathLst>
                <a:path w="7840" h="7306" fill="none" extrusionOk="0">
                  <a:moveTo>
                    <a:pt x="4270" y="1"/>
                  </a:moveTo>
                  <a:cubicBezTo>
                    <a:pt x="5904" y="2269"/>
                    <a:pt x="7839" y="7306"/>
                    <a:pt x="7839" y="7306"/>
                  </a:cubicBezTo>
                  <a:lnTo>
                    <a:pt x="6038" y="5271"/>
                  </a:lnTo>
                  <a:cubicBezTo>
                    <a:pt x="6038" y="5271"/>
                    <a:pt x="1635" y="4104"/>
                    <a:pt x="0" y="19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523;p38">
              <a:extLst>
                <a:ext uri="{FF2B5EF4-FFF2-40B4-BE49-F238E27FC236}">
                  <a16:creationId xmlns:a16="http://schemas.microsoft.com/office/drawing/2014/main" id="{158B668E-0E7B-87AF-3B0A-D0DD26F88341}"/>
                </a:ext>
              </a:extLst>
            </p:cNvPr>
            <p:cNvSpPr/>
            <p:nvPr/>
          </p:nvSpPr>
          <p:spPr>
            <a:xfrm>
              <a:off x="1590855" y="2259508"/>
              <a:ext cx="277476" cy="798327"/>
            </a:xfrm>
            <a:custGeom>
              <a:avLst/>
              <a:gdLst/>
              <a:ahLst/>
              <a:cxnLst/>
              <a:rect l="l" t="t" r="r" b="b"/>
              <a:pathLst>
                <a:path w="23051" h="66320" extrusionOk="0">
                  <a:moveTo>
                    <a:pt x="0" y="0"/>
                  </a:moveTo>
                  <a:lnTo>
                    <a:pt x="0" y="0"/>
                  </a:lnTo>
                  <a:cubicBezTo>
                    <a:pt x="2" y="2"/>
                    <a:pt x="20715" y="18582"/>
                    <a:pt x="21015" y="66315"/>
                  </a:cubicBezTo>
                  <a:cubicBezTo>
                    <a:pt x="21015" y="66315"/>
                    <a:pt x="21041" y="66320"/>
                    <a:pt x="21084" y="66320"/>
                  </a:cubicBezTo>
                  <a:cubicBezTo>
                    <a:pt x="21264" y="66320"/>
                    <a:pt x="21754" y="66233"/>
                    <a:pt x="22050" y="65347"/>
                  </a:cubicBezTo>
                  <a:lnTo>
                    <a:pt x="23050" y="59543"/>
                  </a:lnTo>
                  <a:cubicBezTo>
                    <a:pt x="23050" y="59543"/>
                    <a:pt x="21516" y="1687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524;p38">
              <a:extLst>
                <a:ext uri="{FF2B5EF4-FFF2-40B4-BE49-F238E27FC236}">
                  <a16:creationId xmlns:a16="http://schemas.microsoft.com/office/drawing/2014/main" id="{42815F6E-FC42-8A5E-A9AC-A0B736273542}"/>
                </a:ext>
              </a:extLst>
            </p:cNvPr>
            <p:cNvSpPr/>
            <p:nvPr/>
          </p:nvSpPr>
          <p:spPr>
            <a:xfrm>
              <a:off x="1432250" y="3114008"/>
              <a:ext cx="841626" cy="446724"/>
            </a:xfrm>
            <a:custGeom>
              <a:avLst/>
              <a:gdLst/>
              <a:ahLst/>
              <a:cxnLst/>
              <a:rect l="l" t="t" r="r" b="b"/>
              <a:pathLst>
                <a:path w="69917" h="37111" extrusionOk="0">
                  <a:moveTo>
                    <a:pt x="36751" y="1"/>
                  </a:moveTo>
                  <a:cubicBezTo>
                    <a:pt x="36519" y="1"/>
                    <a:pt x="36288" y="51"/>
                    <a:pt x="36059" y="163"/>
                  </a:cubicBezTo>
                  <a:cubicBezTo>
                    <a:pt x="35559" y="430"/>
                    <a:pt x="35359" y="1531"/>
                    <a:pt x="34525" y="1898"/>
                  </a:cubicBezTo>
                  <a:cubicBezTo>
                    <a:pt x="33930" y="2132"/>
                    <a:pt x="33308" y="2257"/>
                    <a:pt x="32685" y="2257"/>
                  </a:cubicBezTo>
                  <a:cubicBezTo>
                    <a:pt x="32330" y="2257"/>
                    <a:pt x="31974" y="2216"/>
                    <a:pt x="31623" y="2131"/>
                  </a:cubicBezTo>
                  <a:cubicBezTo>
                    <a:pt x="31417" y="2090"/>
                    <a:pt x="31211" y="2062"/>
                    <a:pt x="31012" y="2062"/>
                  </a:cubicBezTo>
                  <a:cubicBezTo>
                    <a:pt x="30890" y="2062"/>
                    <a:pt x="30770" y="2073"/>
                    <a:pt x="30656" y="2098"/>
                  </a:cubicBezTo>
                  <a:cubicBezTo>
                    <a:pt x="30289" y="2265"/>
                    <a:pt x="30089" y="2665"/>
                    <a:pt x="29722" y="2832"/>
                  </a:cubicBezTo>
                  <a:cubicBezTo>
                    <a:pt x="29566" y="2916"/>
                    <a:pt x="29394" y="2944"/>
                    <a:pt x="29214" y="2944"/>
                  </a:cubicBezTo>
                  <a:cubicBezTo>
                    <a:pt x="28891" y="2944"/>
                    <a:pt x="28542" y="2853"/>
                    <a:pt x="28221" y="2832"/>
                  </a:cubicBezTo>
                  <a:cubicBezTo>
                    <a:pt x="28206" y="2832"/>
                    <a:pt x="28192" y="2832"/>
                    <a:pt x="28178" y="2832"/>
                  </a:cubicBezTo>
                  <a:cubicBezTo>
                    <a:pt x="26468" y="2832"/>
                    <a:pt x="25372" y="4837"/>
                    <a:pt x="23717" y="5300"/>
                  </a:cubicBezTo>
                  <a:cubicBezTo>
                    <a:pt x="23284" y="5367"/>
                    <a:pt x="22850" y="5467"/>
                    <a:pt x="22450" y="5567"/>
                  </a:cubicBezTo>
                  <a:cubicBezTo>
                    <a:pt x="21482" y="6001"/>
                    <a:pt x="21049" y="7202"/>
                    <a:pt x="20181" y="7669"/>
                  </a:cubicBezTo>
                  <a:cubicBezTo>
                    <a:pt x="19808" y="7855"/>
                    <a:pt x="19385" y="7888"/>
                    <a:pt x="18948" y="7888"/>
                  </a:cubicBezTo>
                  <a:cubicBezTo>
                    <a:pt x="18718" y="7888"/>
                    <a:pt x="18484" y="7879"/>
                    <a:pt x="18251" y="7879"/>
                  </a:cubicBezTo>
                  <a:cubicBezTo>
                    <a:pt x="17897" y="7879"/>
                    <a:pt x="17545" y="7899"/>
                    <a:pt x="17213" y="8002"/>
                  </a:cubicBezTo>
                  <a:cubicBezTo>
                    <a:pt x="15578" y="8503"/>
                    <a:pt x="15078" y="10671"/>
                    <a:pt x="13577" y="11471"/>
                  </a:cubicBezTo>
                  <a:cubicBezTo>
                    <a:pt x="13176" y="11672"/>
                    <a:pt x="12776" y="11772"/>
                    <a:pt x="12343" y="11972"/>
                  </a:cubicBezTo>
                  <a:cubicBezTo>
                    <a:pt x="11075" y="12572"/>
                    <a:pt x="10475" y="14007"/>
                    <a:pt x="9707" y="15207"/>
                  </a:cubicBezTo>
                  <a:cubicBezTo>
                    <a:pt x="8998" y="16286"/>
                    <a:pt x="7948" y="17194"/>
                    <a:pt x="6634" y="17194"/>
                  </a:cubicBezTo>
                  <a:cubicBezTo>
                    <a:pt x="6526" y="17194"/>
                    <a:pt x="6416" y="17188"/>
                    <a:pt x="6305" y="17176"/>
                  </a:cubicBezTo>
                  <a:cubicBezTo>
                    <a:pt x="6105" y="20011"/>
                    <a:pt x="2536" y="19877"/>
                    <a:pt x="1435" y="22579"/>
                  </a:cubicBezTo>
                  <a:cubicBezTo>
                    <a:pt x="0" y="26149"/>
                    <a:pt x="1435" y="27283"/>
                    <a:pt x="1435" y="27283"/>
                  </a:cubicBezTo>
                  <a:cubicBezTo>
                    <a:pt x="1158" y="28881"/>
                    <a:pt x="11139" y="37111"/>
                    <a:pt x="30593" y="37111"/>
                  </a:cubicBezTo>
                  <a:cubicBezTo>
                    <a:pt x="32247" y="37111"/>
                    <a:pt x="33969" y="37051"/>
                    <a:pt x="35759" y="36923"/>
                  </a:cubicBezTo>
                  <a:cubicBezTo>
                    <a:pt x="58609" y="35288"/>
                    <a:pt x="69917" y="28884"/>
                    <a:pt x="69116" y="26315"/>
                  </a:cubicBezTo>
                  <a:cubicBezTo>
                    <a:pt x="68316" y="23747"/>
                    <a:pt x="67482" y="20978"/>
                    <a:pt x="64580" y="19010"/>
                  </a:cubicBezTo>
                  <a:cubicBezTo>
                    <a:pt x="62845" y="17843"/>
                    <a:pt x="62011" y="16108"/>
                    <a:pt x="60810" y="14507"/>
                  </a:cubicBezTo>
                  <a:cubicBezTo>
                    <a:pt x="59676" y="12973"/>
                    <a:pt x="58209" y="13039"/>
                    <a:pt x="56974" y="11805"/>
                  </a:cubicBezTo>
                  <a:cubicBezTo>
                    <a:pt x="56674" y="11438"/>
                    <a:pt x="56307" y="11105"/>
                    <a:pt x="55940" y="10771"/>
                  </a:cubicBezTo>
                  <a:cubicBezTo>
                    <a:pt x="55407" y="10437"/>
                    <a:pt x="54739" y="10537"/>
                    <a:pt x="54106" y="10471"/>
                  </a:cubicBezTo>
                  <a:cubicBezTo>
                    <a:pt x="53472" y="10437"/>
                    <a:pt x="52738" y="10137"/>
                    <a:pt x="52605" y="9537"/>
                  </a:cubicBezTo>
                  <a:cubicBezTo>
                    <a:pt x="52605" y="9303"/>
                    <a:pt x="52571" y="9103"/>
                    <a:pt x="52505" y="8870"/>
                  </a:cubicBezTo>
                  <a:cubicBezTo>
                    <a:pt x="52304" y="8503"/>
                    <a:pt x="51704" y="8436"/>
                    <a:pt x="51437" y="8069"/>
                  </a:cubicBezTo>
                  <a:cubicBezTo>
                    <a:pt x="51304" y="7902"/>
                    <a:pt x="51304" y="7669"/>
                    <a:pt x="51170" y="7469"/>
                  </a:cubicBezTo>
                  <a:cubicBezTo>
                    <a:pt x="51037" y="7335"/>
                    <a:pt x="50903" y="7202"/>
                    <a:pt x="50703" y="7102"/>
                  </a:cubicBezTo>
                  <a:cubicBezTo>
                    <a:pt x="49703" y="6535"/>
                    <a:pt x="48668" y="5901"/>
                    <a:pt x="47534" y="5801"/>
                  </a:cubicBezTo>
                  <a:cubicBezTo>
                    <a:pt x="47034" y="5801"/>
                    <a:pt x="46567" y="5701"/>
                    <a:pt x="46133" y="5534"/>
                  </a:cubicBezTo>
                  <a:cubicBezTo>
                    <a:pt x="45733" y="5300"/>
                    <a:pt x="45533" y="4633"/>
                    <a:pt x="45900" y="4366"/>
                  </a:cubicBezTo>
                  <a:lnTo>
                    <a:pt x="45900" y="4366"/>
                  </a:lnTo>
                  <a:cubicBezTo>
                    <a:pt x="45869" y="4370"/>
                    <a:pt x="45840" y="4372"/>
                    <a:pt x="45810" y="4372"/>
                  </a:cubicBezTo>
                  <a:cubicBezTo>
                    <a:pt x="45066" y="4372"/>
                    <a:pt x="44635" y="3198"/>
                    <a:pt x="43865" y="3166"/>
                  </a:cubicBezTo>
                  <a:cubicBezTo>
                    <a:pt x="43855" y="3165"/>
                    <a:pt x="43846" y="3165"/>
                    <a:pt x="43836" y="3165"/>
                  </a:cubicBezTo>
                  <a:cubicBezTo>
                    <a:pt x="43120" y="3165"/>
                    <a:pt x="42451" y="4163"/>
                    <a:pt x="41865" y="4163"/>
                  </a:cubicBezTo>
                  <a:cubicBezTo>
                    <a:pt x="41750" y="4163"/>
                    <a:pt x="41638" y="4125"/>
                    <a:pt x="41530" y="4033"/>
                  </a:cubicBezTo>
                  <a:cubicBezTo>
                    <a:pt x="40493" y="3174"/>
                    <a:pt x="38589" y="1"/>
                    <a:pt x="36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525;p38">
              <a:extLst>
                <a:ext uri="{FF2B5EF4-FFF2-40B4-BE49-F238E27FC236}">
                  <a16:creationId xmlns:a16="http://schemas.microsoft.com/office/drawing/2014/main" id="{21261013-CEAF-5259-5DE8-779678BA2A30}"/>
                </a:ext>
              </a:extLst>
            </p:cNvPr>
            <p:cNvSpPr/>
            <p:nvPr/>
          </p:nvSpPr>
          <p:spPr>
            <a:xfrm>
              <a:off x="1706089" y="3205515"/>
              <a:ext cx="86754" cy="24099"/>
            </a:xfrm>
            <a:custGeom>
              <a:avLst/>
              <a:gdLst/>
              <a:ahLst/>
              <a:cxnLst/>
              <a:rect l="l" t="t" r="r" b="b"/>
              <a:pathLst>
                <a:path w="7207" h="2002" fill="none" extrusionOk="0">
                  <a:moveTo>
                    <a:pt x="1" y="1868"/>
                  </a:moveTo>
                  <a:cubicBezTo>
                    <a:pt x="501" y="2001"/>
                    <a:pt x="1235" y="1968"/>
                    <a:pt x="1302" y="1468"/>
                  </a:cubicBezTo>
                  <a:cubicBezTo>
                    <a:pt x="1302" y="1334"/>
                    <a:pt x="1302" y="1201"/>
                    <a:pt x="1335" y="1101"/>
                  </a:cubicBezTo>
                  <a:cubicBezTo>
                    <a:pt x="1469" y="801"/>
                    <a:pt x="1936" y="1034"/>
                    <a:pt x="2269" y="967"/>
                  </a:cubicBezTo>
                  <a:cubicBezTo>
                    <a:pt x="2503" y="901"/>
                    <a:pt x="2670" y="667"/>
                    <a:pt x="2836" y="467"/>
                  </a:cubicBezTo>
                  <a:cubicBezTo>
                    <a:pt x="3303" y="33"/>
                    <a:pt x="4037" y="0"/>
                    <a:pt x="4538" y="400"/>
                  </a:cubicBezTo>
                  <a:cubicBezTo>
                    <a:pt x="4838" y="634"/>
                    <a:pt x="5038" y="1001"/>
                    <a:pt x="5371" y="1168"/>
                  </a:cubicBezTo>
                  <a:cubicBezTo>
                    <a:pt x="5972" y="1468"/>
                    <a:pt x="7006" y="1134"/>
                    <a:pt x="7206" y="1768"/>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526;p38">
              <a:extLst>
                <a:ext uri="{FF2B5EF4-FFF2-40B4-BE49-F238E27FC236}">
                  <a16:creationId xmlns:a16="http://schemas.microsoft.com/office/drawing/2014/main" id="{42845E67-8BFF-8EFC-E5D9-5F41584ACBCC}"/>
                </a:ext>
              </a:extLst>
            </p:cNvPr>
            <p:cNvSpPr/>
            <p:nvPr/>
          </p:nvSpPr>
          <p:spPr>
            <a:xfrm>
              <a:off x="1811694" y="3231612"/>
              <a:ext cx="120483" cy="40157"/>
            </a:xfrm>
            <a:custGeom>
              <a:avLst/>
              <a:gdLst/>
              <a:ahLst/>
              <a:cxnLst/>
              <a:rect l="l" t="t" r="r" b="b"/>
              <a:pathLst>
                <a:path w="10009" h="3336" fill="none" extrusionOk="0">
                  <a:moveTo>
                    <a:pt x="1" y="2969"/>
                  </a:moveTo>
                  <a:cubicBezTo>
                    <a:pt x="635" y="3336"/>
                    <a:pt x="1435" y="3069"/>
                    <a:pt x="1669" y="2402"/>
                  </a:cubicBezTo>
                  <a:cubicBezTo>
                    <a:pt x="1735" y="2235"/>
                    <a:pt x="1735" y="2035"/>
                    <a:pt x="1902" y="1935"/>
                  </a:cubicBezTo>
                  <a:cubicBezTo>
                    <a:pt x="2102" y="1768"/>
                    <a:pt x="2403" y="1968"/>
                    <a:pt x="2669" y="2002"/>
                  </a:cubicBezTo>
                  <a:cubicBezTo>
                    <a:pt x="3203" y="2068"/>
                    <a:pt x="3503" y="1435"/>
                    <a:pt x="3837" y="1034"/>
                  </a:cubicBezTo>
                  <a:cubicBezTo>
                    <a:pt x="4771" y="0"/>
                    <a:pt x="6472" y="367"/>
                    <a:pt x="6872" y="1701"/>
                  </a:cubicBezTo>
                  <a:lnTo>
                    <a:pt x="10008" y="2535"/>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527;p38">
              <a:extLst>
                <a:ext uri="{FF2B5EF4-FFF2-40B4-BE49-F238E27FC236}">
                  <a16:creationId xmlns:a16="http://schemas.microsoft.com/office/drawing/2014/main" id="{6FDFB39D-9D96-5574-1E75-2BA237183743}"/>
                </a:ext>
              </a:extLst>
            </p:cNvPr>
            <p:cNvSpPr/>
            <p:nvPr/>
          </p:nvSpPr>
          <p:spPr>
            <a:xfrm>
              <a:off x="1876744" y="3165359"/>
              <a:ext cx="87151" cy="30130"/>
            </a:xfrm>
            <a:custGeom>
              <a:avLst/>
              <a:gdLst/>
              <a:ahLst/>
              <a:cxnLst/>
              <a:rect l="l" t="t" r="r" b="b"/>
              <a:pathLst>
                <a:path w="7240" h="2503" fill="none" extrusionOk="0">
                  <a:moveTo>
                    <a:pt x="1" y="1835"/>
                  </a:moveTo>
                  <a:cubicBezTo>
                    <a:pt x="534" y="1668"/>
                    <a:pt x="1102" y="1601"/>
                    <a:pt x="1669" y="1601"/>
                  </a:cubicBezTo>
                  <a:cubicBezTo>
                    <a:pt x="1302" y="801"/>
                    <a:pt x="2202" y="34"/>
                    <a:pt x="2970" y="501"/>
                  </a:cubicBezTo>
                  <a:cubicBezTo>
                    <a:pt x="3537" y="0"/>
                    <a:pt x="4404" y="67"/>
                    <a:pt x="4871" y="701"/>
                  </a:cubicBezTo>
                  <a:lnTo>
                    <a:pt x="4971" y="1235"/>
                  </a:lnTo>
                  <a:cubicBezTo>
                    <a:pt x="5805" y="1501"/>
                    <a:pt x="6572" y="1935"/>
                    <a:pt x="7239" y="2502"/>
                  </a:cubicBez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528;p38">
              <a:extLst>
                <a:ext uri="{FF2B5EF4-FFF2-40B4-BE49-F238E27FC236}">
                  <a16:creationId xmlns:a16="http://schemas.microsoft.com/office/drawing/2014/main" id="{398DD7EE-35B1-9483-6AB9-CCC86A88FEB9}"/>
                </a:ext>
              </a:extLst>
            </p:cNvPr>
            <p:cNvSpPr/>
            <p:nvPr/>
          </p:nvSpPr>
          <p:spPr>
            <a:xfrm>
              <a:off x="1981542" y="3213941"/>
              <a:ext cx="79122" cy="23702"/>
            </a:xfrm>
            <a:custGeom>
              <a:avLst/>
              <a:gdLst/>
              <a:ahLst/>
              <a:cxnLst/>
              <a:rect l="l" t="t" r="r" b="b"/>
              <a:pathLst>
                <a:path w="6573" h="1969" fill="none" extrusionOk="0">
                  <a:moveTo>
                    <a:pt x="1" y="1735"/>
                  </a:moveTo>
                  <a:lnTo>
                    <a:pt x="835" y="1969"/>
                  </a:lnTo>
                  <a:cubicBezTo>
                    <a:pt x="701" y="1768"/>
                    <a:pt x="968" y="1468"/>
                    <a:pt x="1202" y="1435"/>
                  </a:cubicBezTo>
                  <a:cubicBezTo>
                    <a:pt x="1469" y="1435"/>
                    <a:pt x="1736" y="1402"/>
                    <a:pt x="1969" y="1301"/>
                  </a:cubicBezTo>
                  <a:cubicBezTo>
                    <a:pt x="2203" y="1168"/>
                    <a:pt x="2303" y="834"/>
                    <a:pt x="2469" y="601"/>
                  </a:cubicBezTo>
                  <a:cubicBezTo>
                    <a:pt x="2603" y="367"/>
                    <a:pt x="3036" y="234"/>
                    <a:pt x="3170" y="468"/>
                  </a:cubicBezTo>
                  <a:cubicBezTo>
                    <a:pt x="3137" y="201"/>
                    <a:pt x="3437" y="1"/>
                    <a:pt x="3704" y="1"/>
                  </a:cubicBezTo>
                  <a:cubicBezTo>
                    <a:pt x="3970" y="34"/>
                    <a:pt x="4237" y="134"/>
                    <a:pt x="4437" y="334"/>
                  </a:cubicBezTo>
                  <a:lnTo>
                    <a:pt x="6572" y="1802"/>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529;p38">
              <a:extLst>
                <a:ext uri="{FF2B5EF4-FFF2-40B4-BE49-F238E27FC236}">
                  <a16:creationId xmlns:a16="http://schemas.microsoft.com/office/drawing/2014/main" id="{BE60A523-43D2-00E1-089C-8A6B9E258865}"/>
                </a:ext>
              </a:extLst>
            </p:cNvPr>
            <p:cNvSpPr/>
            <p:nvPr/>
          </p:nvSpPr>
          <p:spPr>
            <a:xfrm>
              <a:off x="1329053" y="3228555"/>
              <a:ext cx="588261" cy="573876"/>
            </a:xfrm>
            <a:custGeom>
              <a:avLst/>
              <a:gdLst/>
              <a:ahLst/>
              <a:cxnLst/>
              <a:rect l="l" t="t" r="r" b="b"/>
              <a:pathLst>
                <a:path w="48869" h="47674" extrusionOk="0">
                  <a:moveTo>
                    <a:pt x="26820" y="0"/>
                  </a:moveTo>
                  <a:cubicBezTo>
                    <a:pt x="26422" y="0"/>
                    <a:pt x="26058" y="32"/>
                    <a:pt x="25752" y="87"/>
                  </a:cubicBezTo>
                  <a:cubicBezTo>
                    <a:pt x="23751" y="421"/>
                    <a:pt x="19681" y="4824"/>
                    <a:pt x="16879" y="8260"/>
                  </a:cubicBezTo>
                  <a:cubicBezTo>
                    <a:pt x="14077" y="11729"/>
                    <a:pt x="11809" y="14965"/>
                    <a:pt x="8640" y="17500"/>
                  </a:cubicBezTo>
                  <a:cubicBezTo>
                    <a:pt x="5438" y="20035"/>
                    <a:pt x="3036" y="24305"/>
                    <a:pt x="3036" y="24305"/>
                  </a:cubicBezTo>
                  <a:cubicBezTo>
                    <a:pt x="3036" y="24305"/>
                    <a:pt x="1" y="32110"/>
                    <a:pt x="2169" y="34712"/>
                  </a:cubicBezTo>
                  <a:cubicBezTo>
                    <a:pt x="4304" y="37314"/>
                    <a:pt x="5705" y="37814"/>
                    <a:pt x="6472" y="39349"/>
                  </a:cubicBezTo>
                  <a:cubicBezTo>
                    <a:pt x="7473" y="41184"/>
                    <a:pt x="8974" y="42685"/>
                    <a:pt x="10775" y="43752"/>
                  </a:cubicBezTo>
                  <a:cubicBezTo>
                    <a:pt x="13277" y="44953"/>
                    <a:pt x="15845" y="45920"/>
                    <a:pt x="18514" y="46687"/>
                  </a:cubicBezTo>
                  <a:cubicBezTo>
                    <a:pt x="20916" y="47355"/>
                    <a:pt x="27787" y="47455"/>
                    <a:pt x="30322" y="47655"/>
                  </a:cubicBezTo>
                  <a:cubicBezTo>
                    <a:pt x="30517" y="47668"/>
                    <a:pt x="30720" y="47674"/>
                    <a:pt x="30927" y="47674"/>
                  </a:cubicBezTo>
                  <a:cubicBezTo>
                    <a:pt x="33420" y="47674"/>
                    <a:pt x="36660" y="46821"/>
                    <a:pt x="36660" y="46821"/>
                  </a:cubicBezTo>
                  <a:cubicBezTo>
                    <a:pt x="37663" y="47387"/>
                    <a:pt x="38893" y="47647"/>
                    <a:pt x="40168" y="47647"/>
                  </a:cubicBezTo>
                  <a:cubicBezTo>
                    <a:pt x="41523" y="47647"/>
                    <a:pt x="42928" y="47354"/>
                    <a:pt x="44165" y="46821"/>
                  </a:cubicBezTo>
                  <a:cubicBezTo>
                    <a:pt x="45700" y="46187"/>
                    <a:pt x="47268" y="45687"/>
                    <a:pt x="48869" y="45286"/>
                  </a:cubicBezTo>
                  <a:cubicBezTo>
                    <a:pt x="48869" y="45286"/>
                    <a:pt x="46067" y="11662"/>
                    <a:pt x="45099" y="11029"/>
                  </a:cubicBezTo>
                  <a:cubicBezTo>
                    <a:pt x="44766" y="10817"/>
                    <a:pt x="44369" y="10747"/>
                    <a:pt x="43989" y="10747"/>
                  </a:cubicBezTo>
                  <a:cubicBezTo>
                    <a:pt x="43228" y="10747"/>
                    <a:pt x="42531" y="11029"/>
                    <a:pt x="42531" y="11029"/>
                  </a:cubicBezTo>
                  <a:cubicBezTo>
                    <a:pt x="42531" y="11029"/>
                    <a:pt x="44666" y="6058"/>
                    <a:pt x="40329" y="3457"/>
                  </a:cubicBezTo>
                  <a:cubicBezTo>
                    <a:pt x="39199" y="2769"/>
                    <a:pt x="38152" y="2515"/>
                    <a:pt x="37222" y="2515"/>
                  </a:cubicBezTo>
                  <a:cubicBezTo>
                    <a:pt x="34586" y="2515"/>
                    <a:pt x="32891" y="4557"/>
                    <a:pt x="32891" y="4557"/>
                  </a:cubicBezTo>
                  <a:cubicBezTo>
                    <a:pt x="32437" y="1015"/>
                    <a:pt x="29071" y="0"/>
                    <a:pt x="26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530;p38">
              <a:extLst>
                <a:ext uri="{FF2B5EF4-FFF2-40B4-BE49-F238E27FC236}">
                  <a16:creationId xmlns:a16="http://schemas.microsoft.com/office/drawing/2014/main" id="{70331CB6-C255-0988-96C6-0CD77D7D8EDF}"/>
                </a:ext>
              </a:extLst>
            </p:cNvPr>
            <p:cNvSpPr/>
            <p:nvPr/>
          </p:nvSpPr>
          <p:spPr>
            <a:xfrm>
              <a:off x="1329053" y="3225184"/>
              <a:ext cx="588261" cy="581038"/>
            </a:xfrm>
            <a:custGeom>
              <a:avLst/>
              <a:gdLst/>
              <a:ahLst/>
              <a:cxnLst/>
              <a:rect l="l" t="t" r="r" b="b"/>
              <a:pathLst>
                <a:path w="48869" h="48269" fill="none" extrusionOk="0">
                  <a:moveTo>
                    <a:pt x="48869" y="45566"/>
                  </a:moveTo>
                  <a:lnTo>
                    <a:pt x="48469" y="45667"/>
                  </a:lnTo>
                  <a:cubicBezTo>
                    <a:pt x="47001" y="46033"/>
                    <a:pt x="45566" y="46534"/>
                    <a:pt x="44165" y="47101"/>
                  </a:cubicBezTo>
                  <a:cubicBezTo>
                    <a:pt x="41764" y="48135"/>
                    <a:pt x="38728" y="48268"/>
                    <a:pt x="36660" y="47101"/>
                  </a:cubicBezTo>
                  <a:cubicBezTo>
                    <a:pt x="36660" y="47101"/>
                    <a:pt x="32857" y="48102"/>
                    <a:pt x="30322" y="47935"/>
                  </a:cubicBezTo>
                  <a:cubicBezTo>
                    <a:pt x="27787" y="47735"/>
                    <a:pt x="20949" y="47601"/>
                    <a:pt x="18514" y="47001"/>
                  </a:cubicBezTo>
                  <a:cubicBezTo>
                    <a:pt x="15879" y="46200"/>
                    <a:pt x="13277" y="45233"/>
                    <a:pt x="10775" y="44032"/>
                  </a:cubicBezTo>
                  <a:cubicBezTo>
                    <a:pt x="8974" y="42965"/>
                    <a:pt x="7473" y="41464"/>
                    <a:pt x="6472" y="39629"/>
                  </a:cubicBezTo>
                  <a:cubicBezTo>
                    <a:pt x="5705" y="38094"/>
                    <a:pt x="4304" y="37594"/>
                    <a:pt x="2169" y="34992"/>
                  </a:cubicBezTo>
                  <a:cubicBezTo>
                    <a:pt x="1" y="32390"/>
                    <a:pt x="3036" y="24585"/>
                    <a:pt x="3036" y="24585"/>
                  </a:cubicBezTo>
                  <a:cubicBezTo>
                    <a:pt x="3036" y="24585"/>
                    <a:pt x="3203" y="24285"/>
                    <a:pt x="3503" y="23818"/>
                  </a:cubicBezTo>
                  <a:cubicBezTo>
                    <a:pt x="4337" y="22483"/>
                    <a:pt x="6272" y="19648"/>
                    <a:pt x="8640" y="17780"/>
                  </a:cubicBezTo>
                  <a:cubicBezTo>
                    <a:pt x="11809" y="15245"/>
                    <a:pt x="14077" y="12009"/>
                    <a:pt x="16879" y="8540"/>
                  </a:cubicBezTo>
                  <a:cubicBezTo>
                    <a:pt x="19681" y="5104"/>
                    <a:pt x="23751" y="701"/>
                    <a:pt x="25752" y="367"/>
                  </a:cubicBezTo>
                  <a:cubicBezTo>
                    <a:pt x="27787" y="1"/>
                    <a:pt x="32357" y="668"/>
                    <a:pt x="32891" y="4837"/>
                  </a:cubicBezTo>
                  <a:cubicBezTo>
                    <a:pt x="32891" y="4837"/>
                    <a:pt x="35993" y="1101"/>
                    <a:pt x="40329" y="3737"/>
                  </a:cubicBezTo>
                  <a:cubicBezTo>
                    <a:pt x="43165" y="5438"/>
                    <a:pt x="43265" y="8173"/>
                    <a:pt x="42931" y="9841"/>
                  </a:cubicBezTo>
                  <a:cubicBezTo>
                    <a:pt x="42831" y="10341"/>
                    <a:pt x="42698" y="10842"/>
                    <a:pt x="42531" y="11309"/>
                  </a:cubicBezTo>
                  <a:cubicBezTo>
                    <a:pt x="42631" y="11275"/>
                    <a:pt x="44132" y="10708"/>
                    <a:pt x="45099" y="11309"/>
                  </a:cubicBezTo>
                  <a:cubicBezTo>
                    <a:pt x="46033" y="11909"/>
                    <a:pt x="48502" y="41230"/>
                    <a:pt x="48835" y="45133"/>
                  </a:cubicBezTo>
                  <a:cubicBezTo>
                    <a:pt x="48869" y="45400"/>
                    <a:pt x="48869" y="45566"/>
                    <a:pt x="48869" y="4556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531;p38">
              <a:extLst>
                <a:ext uri="{FF2B5EF4-FFF2-40B4-BE49-F238E27FC236}">
                  <a16:creationId xmlns:a16="http://schemas.microsoft.com/office/drawing/2014/main" id="{5CDCE4CC-CAD2-FF02-2BD2-E1AA9DD019DE}"/>
                </a:ext>
              </a:extLst>
            </p:cNvPr>
            <p:cNvSpPr/>
            <p:nvPr/>
          </p:nvSpPr>
          <p:spPr>
            <a:xfrm>
              <a:off x="1435464" y="3283408"/>
              <a:ext cx="289514" cy="399537"/>
            </a:xfrm>
            <a:custGeom>
              <a:avLst/>
              <a:gdLst/>
              <a:ahLst/>
              <a:cxnLst/>
              <a:rect l="l" t="t" r="r" b="b"/>
              <a:pathLst>
                <a:path w="24051" h="33191" fill="none" extrusionOk="0">
                  <a:moveTo>
                    <a:pt x="24051" y="0"/>
                  </a:moveTo>
                  <a:cubicBezTo>
                    <a:pt x="22650" y="1134"/>
                    <a:pt x="15011" y="15511"/>
                    <a:pt x="13610" y="17246"/>
                  </a:cubicBezTo>
                  <a:cubicBezTo>
                    <a:pt x="12209" y="18947"/>
                    <a:pt x="8273" y="23817"/>
                    <a:pt x="6572" y="25619"/>
                  </a:cubicBezTo>
                  <a:cubicBezTo>
                    <a:pt x="5371" y="26986"/>
                    <a:pt x="4337" y="28521"/>
                    <a:pt x="3503" y="30155"/>
                  </a:cubicBezTo>
                  <a:cubicBezTo>
                    <a:pt x="2435" y="31256"/>
                    <a:pt x="1234" y="32257"/>
                    <a:pt x="0" y="3319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532;p38">
              <a:extLst>
                <a:ext uri="{FF2B5EF4-FFF2-40B4-BE49-F238E27FC236}">
                  <a16:creationId xmlns:a16="http://schemas.microsoft.com/office/drawing/2014/main" id="{B5FE3DEB-E3F5-BA24-067C-1ECAEB47B50A}"/>
                </a:ext>
              </a:extLst>
            </p:cNvPr>
            <p:cNvSpPr/>
            <p:nvPr/>
          </p:nvSpPr>
          <p:spPr>
            <a:xfrm>
              <a:off x="1588845" y="3361301"/>
              <a:ext cx="252174" cy="405965"/>
            </a:xfrm>
            <a:custGeom>
              <a:avLst/>
              <a:gdLst/>
              <a:ahLst/>
              <a:cxnLst/>
              <a:rect l="l" t="t" r="r" b="b"/>
              <a:pathLst>
                <a:path w="20949" h="33725" fill="none" extrusionOk="0">
                  <a:moveTo>
                    <a:pt x="20949" y="1"/>
                  </a:moveTo>
                  <a:cubicBezTo>
                    <a:pt x="19715" y="2102"/>
                    <a:pt x="18581" y="4270"/>
                    <a:pt x="17613" y="6472"/>
                  </a:cubicBezTo>
                  <a:cubicBezTo>
                    <a:pt x="16346" y="9441"/>
                    <a:pt x="12776" y="16946"/>
                    <a:pt x="11275" y="19815"/>
                  </a:cubicBezTo>
                  <a:cubicBezTo>
                    <a:pt x="9808" y="22684"/>
                    <a:pt x="7406" y="29255"/>
                    <a:pt x="5705" y="30289"/>
                  </a:cubicBezTo>
                  <a:cubicBezTo>
                    <a:pt x="3970" y="31356"/>
                    <a:pt x="1502" y="33725"/>
                    <a:pt x="1" y="3352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533;p38">
              <a:extLst>
                <a:ext uri="{FF2B5EF4-FFF2-40B4-BE49-F238E27FC236}">
                  <a16:creationId xmlns:a16="http://schemas.microsoft.com/office/drawing/2014/main" id="{BA14CB1E-3EBC-D1B1-B216-84D1D8638C63}"/>
                </a:ext>
              </a:extLst>
            </p:cNvPr>
            <p:cNvSpPr/>
            <p:nvPr/>
          </p:nvSpPr>
          <p:spPr>
            <a:xfrm>
              <a:off x="1783586" y="3456468"/>
              <a:ext cx="133725" cy="324050"/>
            </a:xfrm>
            <a:custGeom>
              <a:avLst/>
              <a:gdLst/>
              <a:ahLst/>
              <a:cxnLst/>
              <a:rect l="l" t="t" r="r" b="b"/>
              <a:pathLst>
                <a:path w="11109" h="26920" fill="none" extrusionOk="0">
                  <a:moveTo>
                    <a:pt x="1" y="26920"/>
                  </a:moveTo>
                  <a:cubicBezTo>
                    <a:pt x="1" y="26920"/>
                    <a:pt x="3437" y="23651"/>
                    <a:pt x="3904" y="21249"/>
                  </a:cubicBezTo>
                  <a:cubicBezTo>
                    <a:pt x="4371" y="18847"/>
                    <a:pt x="11109" y="0"/>
                    <a:pt x="11109"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534;p38">
              <a:extLst>
                <a:ext uri="{FF2B5EF4-FFF2-40B4-BE49-F238E27FC236}">
                  <a16:creationId xmlns:a16="http://schemas.microsoft.com/office/drawing/2014/main" id="{E95C0145-CF5F-F751-B1BA-962081CD9F96}"/>
                </a:ext>
              </a:extLst>
            </p:cNvPr>
            <p:cNvSpPr/>
            <p:nvPr/>
          </p:nvSpPr>
          <p:spPr>
            <a:xfrm>
              <a:off x="1570379" y="3270071"/>
              <a:ext cx="129704" cy="104413"/>
            </a:xfrm>
            <a:custGeom>
              <a:avLst/>
              <a:gdLst/>
              <a:ahLst/>
              <a:cxnLst/>
              <a:rect l="l" t="t" r="r" b="b"/>
              <a:pathLst>
                <a:path w="10775" h="8674" extrusionOk="0">
                  <a:moveTo>
                    <a:pt x="5052" y="1"/>
                  </a:moveTo>
                  <a:cubicBezTo>
                    <a:pt x="4872" y="1"/>
                    <a:pt x="4770" y="8"/>
                    <a:pt x="4770" y="8"/>
                  </a:cubicBezTo>
                  <a:cubicBezTo>
                    <a:pt x="4770" y="8"/>
                    <a:pt x="0" y="6379"/>
                    <a:pt x="3803" y="8347"/>
                  </a:cubicBezTo>
                  <a:cubicBezTo>
                    <a:pt x="4233" y="8573"/>
                    <a:pt x="4656" y="8674"/>
                    <a:pt x="5066" y="8674"/>
                  </a:cubicBezTo>
                  <a:cubicBezTo>
                    <a:pt x="8283" y="8674"/>
                    <a:pt x="10775" y="2509"/>
                    <a:pt x="10775" y="2509"/>
                  </a:cubicBezTo>
                  <a:cubicBezTo>
                    <a:pt x="9013" y="188"/>
                    <a:pt x="5985" y="1"/>
                    <a:pt x="5052"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535;p38">
              <a:extLst>
                <a:ext uri="{FF2B5EF4-FFF2-40B4-BE49-F238E27FC236}">
                  <a16:creationId xmlns:a16="http://schemas.microsoft.com/office/drawing/2014/main" id="{0A08DC7F-AAF3-C900-148F-016A9907ECE4}"/>
                </a:ext>
              </a:extLst>
            </p:cNvPr>
            <p:cNvSpPr/>
            <p:nvPr/>
          </p:nvSpPr>
          <p:spPr>
            <a:xfrm>
              <a:off x="1690838" y="3300261"/>
              <a:ext cx="143764" cy="121338"/>
            </a:xfrm>
            <a:custGeom>
              <a:avLst/>
              <a:gdLst/>
              <a:ahLst/>
              <a:cxnLst/>
              <a:rect l="l" t="t" r="r" b="b"/>
              <a:pathLst>
                <a:path w="11943" h="10080" extrusionOk="0">
                  <a:moveTo>
                    <a:pt x="5036" y="0"/>
                  </a:moveTo>
                  <a:cubicBezTo>
                    <a:pt x="4971" y="0"/>
                    <a:pt x="4937" y="1"/>
                    <a:pt x="4937" y="1"/>
                  </a:cubicBezTo>
                  <a:cubicBezTo>
                    <a:pt x="3336" y="2837"/>
                    <a:pt x="0" y="8607"/>
                    <a:pt x="4937" y="9942"/>
                  </a:cubicBezTo>
                  <a:cubicBezTo>
                    <a:pt x="5287" y="10036"/>
                    <a:pt x="5623" y="10079"/>
                    <a:pt x="5944" y="10079"/>
                  </a:cubicBezTo>
                  <a:cubicBezTo>
                    <a:pt x="10184" y="10079"/>
                    <a:pt x="11942" y="2470"/>
                    <a:pt x="11942" y="2470"/>
                  </a:cubicBezTo>
                  <a:cubicBezTo>
                    <a:pt x="9159" y="110"/>
                    <a:pt x="5662" y="0"/>
                    <a:pt x="5036"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536;p38">
              <a:extLst>
                <a:ext uri="{FF2B5EF4-FFF2-40B4-BE49-F238E27FC236}">
                  <a16:creationId xmlns:a16="http://schemas.microsoft.com/office/drawing/2014/main" id="{CFA3FDA4-133F-2753-BB19-B3FDD6B1E5EE}"/>
                </a:ext>
              </a:extLst>
            </p:cNvPr>
            <p:cNvSpPr/>
            <p:nvPr/>
          </p:nvSpPr>
          <p:spPr>
            <a:xfrm>
              <a:off x="1826151" y="3390612"/>
              <a:ext cx="45791" cy="97985"/>
            </a:xfrm>
            <a:custGeom>
              <a:avLst/>
              <a:gdLst/>
              <a:ahLst/>
              <a:cxnLst/>
              <a:rect l="l" t="t" r="r" b="b"/>
              <a:pathLst>
                <a:path w="3804" h="8140" fill="none" extrusionOk="0">
                  <a:moveTo>
                    <a:pt x="2169" y="1"/>
                  </a:moveTo>
                  <a:cubicBezTo>
                    <a:pt x="2169" y="1"/>
                    <a:pt x="1" y="3303"/>
                    <a:pt x="268" y="5738"/>
                  </a:cubicBezTo>
                  <a:cubicBezTo>
                    <a:pt x="568" y="8140"/>
                    <a:pt x="3803" y="7706"/>
                    <a:pt x="3803" y="77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537;p38">
              <a:extLst>
                <a:ext uri="{FF2B5EF4-FFF2-40B4-BE49-F238E27FC236}">
                  <a16:creationId xmlns:a16="http://schemas.microsoft.com/office/drawing/2014/main" id="{9CB8E689-7D75-D1BD-E2A1-D4182FBA0792}"/>
                </a:ext>
              </a:extLst>
            </p:cNvPr>
            <p:cNvSpPr/>
            <p:nvPr/>
          </p:nvSpPr>
          <p:spPr>
            <a:xfrm>
              <a:off x="1655099" y="3490991"/>
              <a:ext cx="63859" cy="30130"/>
            </a:xfrm>
            <a:custGeom>
              <a:avLst/>
              <a:gdLst/>
              <a:ahLst/>
              <a:cxnLst/>
              <a:rect l="l" t="t" r="r" b="b"/>
              <a:pathLst>
                <a:path w="5305" h="2503" fill="none" extrusionOk="0">
                  <a:moveTo>
                    <a:pt x="1" y="1"/>
                  </a:moveTo>
                  <a:cubicBezTo>
                    <a:pt x="1" y="1"/>
                    <a:pt x="2703" y="1969"/>
                    <a:pt x="5304" y="25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538;p38">
              <a:extLst>
                <a:ext uri="{FF2B5EF4-FFF2-40B4-BE49-F238E27FC236}">
                  <a16:creationId xmlns:a16="http://schemas.microsoft.com/office/drawing/2014/main" id="{F15B7ABB-837E-5D5E-032C-D26BCD4FB33C}"/>
                </a:ext>
              </a:extLst>
            </p:cNvPr>
            <p:cNvSpPr/>
            <p:nvPr/>
          </p:nvSpPr>
          <p:spPr>
            <a:xfrm>
              <a:off x="1383667" y="3534361"/>
              <a:ext cx="104413" cy="93977"/>
            </a:xfrm>
            <a:custGeom>
              <a:avLst/>
              <a:gdLst/>
              <a:ahLst/>
              <a:cxnLst/>
              <a:rect l="l" t="t" r="r" b="b"/>
              <a:pathLst>
                <a:path w="8674" h="7807" fill="none" extrusionOk="0">
                  <a:moveTo>
                    <a:pt x="0" y="1"/>
                  </a:moveTo>
                  <a:cubicBezTo>
                    <a:pt x="0" y="1"/>
                    <a:pt x="367" y="4604"/>
                    <a:pt x="1334" y="6205"/>
                  </a:cubicBezTo>
                  <a:cubicBezTo>
                    <a:pt x="2268" y="7806"/>
                    <a:pt x="8673" y="7706"/>
                    <a:pt x="8673" y="77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539;p38">
              <a:extLst>
                <a:ext uri="{FF2B5EF4-FFF2-40B4-BE49-F238E27FC236}">
                  <a16:creationId xmlns:a16="http://schemas.microsoft.com/office/drawing/2014/main" id="{963E1D27-07EC-7815-48A6-D45D0646CC70}"/>
                </a:ext>
              </a:extLst>
            </p:cNvPr>
            <p:cNvSpPr/>
            <p:nvPr/>
          </p:nvSpPr>
          <p:spPr>
            <a:xfrm>
              <a:off x="1530223" y="3400254"/>
              <a:ext cx="39363" cy="36955"/>
            </a:xfrm>
            <a:custGeom>
              <a:avLst/>
              <a:gdLst/>
              <a:ahLst/>
              <a:cxnLst/>
              <a:rect l="l" t="t" r="r" b="b"/>
              <a:pathLst>
                <a:path w="3270" h="3070" fill="none" extrusionOk="0">
                  <a:moveTo>
                    <a:pt x="1" y="0"/>
                  </a:moveTo>
                  <a:cubicBezTo>
                    <a:pt x="1" y="0"/>
                    <a:pt x="1101" y="2502"/>
                    <a:pt x="3270" y="306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540;p38">
              <a:extLst>
                <a:ext uri="{FF2B5EF4-FFF2-40B4-BE49-F238E27FC236}">
                  <a16:creationId xmlns:a16="http://schemas.microsoft.com/office/drawing/2014/main" id="{8925B59D-4E12-5667-29C8-78760D23DB02}"/>
                </a:ext>
              </a:extLst>
            </p:cNvPr>
            <p:cNvSpPr/>
            <p:nvPr/>
          </p:nvSpPr>
          <p:spPr>
            <a:xfrm>
              <a:off x="1783586" y="3591779"/>
              <a:ext cx="45393" cy="17274"/>
            </a:xfrm>
            <a:custGeom>
              <a:avLst/>
              <a:gdLst/>
              <a:ahLst/>
              <a:cxnLst/>
              <a:rect l="l" t="t" r="r" b="b"/>
              <a:pathLst>
                <a:path w="3771" h="1435" fill="none" extrusionOk="0">
                  <a:moveTo>
                    <a:pt x="1" y="1"/>
                  </a:moveTo>
                  <a:cubicBezTo>
                    <a:pt x="1068" y="901"/>
                    <a:pt x="2403" y="1402"/>
                    <a:pt x="3770"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541;p38">
              <a:extLst>
                <a:ext uri="{FF2B5EF4-FFF2-40B4-BE49-F238E27FC236}">
                  <a16:creationId xmlns:a16="http://schemas.microsoft.com/office/drawing/2014/main" id="{5CD33696-A6C1-9F8D-8DB4-90E596C92980}"/>
                </a:ext>
              </a:extLst>
            </p:cNvPr>
            <p:cNvSpPr/>
            <p:nvPr/>
          </p:nvSpPr>
          <p:spPr>
            <a:xfrm>
              <a:off x="1779169" y="3261862"/>
              <a:ext cx="671392" cy="518708"/>
            </a:xfrm>
            <a:custGeom>
              <a:avLst/>
              <a:gdLst/>
              <a:ahLst/>
              <a:cxnLst/>
              <a:rect l="l" t="t" r="r" b="b"/>
              <a:pathLst>
                <a:path w="55775" h="43091" extrusionOk="0">
                  <a:moveTo>
                    <a:pt x="22825" y="0"/>
                  </a:moveTo>
                  <a:cubicBezTo>
                    <a:pt x="22503" y="0"/>
                    <a:pt x="22200" y="29"/>
                    <a:pt x="21917" y="89"/>
                  </a:cubicBezTo>
                  <a:cubicBezTo>
                    <a:pt x="17347" y="1023"/>
                    <a:pt x="18081" y="5493"/>
                    <a:pt x="18081" y="5493"/>
                  </a:cubicBezTo>
                  <a:cubicBezTo>
                    <a:pt x="18081" y="5493"/>
                    <a:pt x="16161" y="3549"/>
                    <a:pt x="12675" y="3549"/>
                  </a:cubicBezTo>
                  <a:cubicBezTo>
                    <a:pt x="12154" y="3549"/>
                    <a:pt x="11598" y="3592"/>
                    <a:pt x="11009" y="3692"/>
                  </a:cubicBezTo>
                  <a:cubicBezTo>
                    <a:pt x="7873" y="4225"/>
                    <a:pt x="6839" y="6093"/>
                    <a:pt x="6272" y="7494"/>
                  </a:cubicBezTo>
                  <a:cubicBezTo>
                    <a:pt x="4671" y="11397"/>
                    <a:pt x="8741" y="14733"/>
                    <a:pt x="8741" y="14733"/>
                  </a:cubicBezTo>
                  <a:cubicBezTo>
                    <a:pt x="8587" y="14724"/>
                    <a:pt x="8434" y="14719"/>
                    <a:pt x="8282" y="14719"/>
                  </a:cubicBezTo>
                  <a:cubicBezTo>
                    <a:pt x="6240" y="14719"/>
                    <a:pt x="4264" y="15542"/>
                    <a:pt x="2836" y="17001"/>
                  </a:cubicBezTo>
                  <a:cubicBezTo>
                    <a:pt x="168" y="19670"/>
                    <a:pt x="1" y="22739"/>
                    <a:pt x="768" y="24440"/>
                  </a:cubicBezTo>
                  <a:cubicBezTo>
                    <a:pt x="1135" y="25341"/>
                    <a:pt x="2569" y="26742"/>
                    <a:pt x="3837" y="27876"/>
                  </a:cubicBezTo>
                  <a:cubicBezTo>
                    <a:pt x="5038" y="28943"/>
                    <a:pt x="6072" y="29777"/>
                    <a:pt x="6072" y="29777"/>
                  </a:cubicBezTo>
                  <a:cubicBezTo>
                    <a:pt x="5138" y="30011"/>
                    <a:pt x="4337" y="30644"/>
                    <a:pt x="3904" y="31512"/>
                  </a:cubicBezTo>
                  <a:cubicBezTo>
                    <a:pt x="2836" y="33246"/>
                    <a:pt x="2703" y="35815"/>
                    <a:pt x="4271" y="37416"/>
                  </a:cubicBezTo>
                  <a:cubicBezTo>
                    <a:pt x="5905" y="39150"/>
                    <a:pt x="7807" y="40651"/>
                    <a:pt x="9908" y="41819"/>
                  </a:cubicBezTo>
                  <a:cubicBezTo>
                    <a:pt x="10875" y="42353"/>
                    <a:pt x="11943" y="42720"/>
                    <a:pt x="13010" y="42920"/>
                  </a:cubicBezTo>
                  <a:cubicBezTo>
                    <a:pt x="13668" y="43039"/>
                    <a:pt x="14381" y="43090"/>
                    <a:pt x="15137" y="43090"/>
                  </a:cubicBezTo>
                  <a:cubicBezTo>
                    <a:pt x="17990" y="43090"/>
                    <a:pt x="21465" y="42359"/>
                    <a:pt x="24919" y="41752"/>
                  </a:cubicBezTo>
                  <a:cubicBezTo>
                    <a:pt x="29322" y="41018"/>
                    <a:pt x="32558" y="40418"/>
                    <a:pt x="34459" y="39284"/>
                  </a:cubicBezTo>
                  <a:cubicBezTo>
                    <a:pt x="36360" y="38150"/>
                    <a:pt x="39029" y="38717"/>
                    <a:pt x="42264" y="37216"/>
                  </a:cubicBezTo>
                  <a:cubicBezTo>
                    <a:pt x="45500" y="35681"/>
                    <a:pt x="48536" y="30177"/>
                    <a:pt x="48536" y="30177"/>
                  </a:cubicBezTo>
                  <a:cubicBezTo>
                    <a:pt x="55774" y="26375"/>
                    <a:pt x="53506" y="19103"/>
                    <a:pt x="52538" y="17401"/>
                  </a:cubicBezTo>
                  <a:cubicBezTo>
                    <a:pt x="52472" y="17301"/>
                    <a:pt x="52405" y="17168"/>
                    <a:pt x="52338" y="17068"/>
                  </a:cubicBezTo>
                  <a:cubicBezTo>
                    <a:pt x="51972" y="17306"/>
                    <a:pt x="51554" y="17434"/>
                    <a:pt x="51142" y="17434"/>
                  </a:cubicBezTo>
                  <a:cubicBezTo>
                    <a:pt x="50805" y="17434"/>
                    <a:pt x="50471" y="17348"/>
                    <a:pt x="50170" y="17168"/>
                  </a:cubicBezTo>
                  <a:cubicBezTo>
                    <a:pt x="48969" y="16401"/>
                    <a:pt x="48269" y="13699"/>
                    <a:pt x="45900" y="11998"/>
                  </a:cubicBezTo>
                  <a:cubicBezTo>
                    <a:pt x="45400" y="11764"/>
                    <a:pt x="44866" y="11464"/>
                    <a:pt x="44299" y="11130"/>
                  </a:cubicBezTo>
                  <a:lnTo>
                    <a:pt x="43799" y="10830"/>
                  </a:lnTo>
                  <a:cubicBezTo>
                    <a:pt x="41797" y="9563"/>
                    <a:pt x="39629" y="7995"/>
                    <a:pt x="38262" y="7328"/>
                  </a:cubicBezTo>
                  <a:cubicBezTo>
                    <a:pt x="36479" y="6421"/>
                    <a:pt x="27658" y="0"/>
                    <a:pt x="22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542;p38">
              <a:extLst>
                <a:ext uri="{FF2B5EF4-FFF2-40B4-BE49-F238E27FC236}">
                  <a16:creationId xmlns:a16="http://schemas.microsoft.com/office/drawing/2014/main" id="{52A32723-2DD7-D521-5AE0-38562F4A5055}"/>
                </a:ext>
              </a:extLst>
            </p:cNvPr>
            <p:cNvSpPr/>
            <p:nvPr/>
          </p:nvSpPr>
          <p:spPr>
            <a:xfrm>
              <a:off x="1779169" y="3251281"/>
              <a:ext cx="671392" cy="534056"/>
            </a:xfrm>
            <a:custGeom>
              <a:avLst/>
              <a:gdLst/>
              <a:ahLst/>
              <a:cxnLst/>
              <a:rect l="l" t="t" r="r" b="b"/>
              <a:pathLst>
                <a:path w="55775" h="44366" fill="none" extrusionOk="0">
                  <a:moveTo>
                    <a:pt x="48536" y="31056"/>
                  </a:moveTo>
                  <a:cubicBezTo>
                    <a:pt x="48536" y="31056"/>
                    <a:pt x="45500" y="36560"/>
                    <a:pt x="42264" y="38095"/>
                  </a:cubicBezTo>
                  <a:cubicBezTo>
                    <a:pt x="39029" y="39596"/>
                    <a:pt x="36360" y="39029"/>
                    <a:pt x="34459" y="40163"/>
                  </a:cubicBezTo>
                  <a:cubicBezTo>
                    <a:pt x="32558" y="41297"/>
                    <a:pt x="29322" y="41897"/>
                    <a:pt x="24919" y="42631"/>
                  </a:cubicBezTo>
                  <a:cubicBezTo>
                    <a:pt x="20549" y="43398"/>
                    <a:pt x="16146" y="44366"/>
                    <a:pt x="13010" y="43799"/>
                  </a:cubicBezTo>
                  <a:cubicBezTo>
                    <a:pt x="9875" y="43232"/>
                    <a:pt x="6939" y="41030"/>
                    <a:pt x="4271" y="38295"/>
                  </a:cubicBezTo>
                  <a:cubicBezTo>
                    <a:pt x="1902" y="35893"/>
                    <a:pt x="3403" y="31223"/>
                    <a:pt x="6072" y="30656"/>
                  </a:cubicBezTo>
                  <a:cubicBezTo>
                    <a:pt x="6072" y="30656"/>
                    <a:pt x="1502" y="27020"/>
                    <a:pt x="735" y="25319"/>
                  </a:cubicBezTo>
                  <a:cubicBezTo>
                    <a:pt x="1" y="23618"/>
                    <a:pt x="168" y="20549"/>
                    <a:pt x="2836" y="17880"/>
                  </a:cubicBezTo>
                  <a:cubicBezTo>
                    <a:pt x="4371" y="16312"/>
                    <a:pt x="6539" y="15478"/>
                    <a:pt x="8741" y="15612"/>
                  </a:cubicBezTo>
                  <a:cubicBezTo>
                    <a:pt x="8741" y="15612"/>
                    <a:pt x="4638" y="12276"/>
                    <a:pt x="6239" y="8373"/>
                  </a:cubicBezTo>
                  <a:cubicBezTo>
                    <a:pt x="6839" y="6972"/>
                    <a:pt x="7873" y="5104"/>
                    <a:pt x="11009" y="4571"/>
                  </a:cubicBezTo>
                  <a:cubicBezTo>
                    <a:pt x="15512" y="3803"/>
                    <a:pt x="18047" y="6372"/>
                    <a:pt x="18047" y="6372"/>
                  </a:cubicBezTo>
                  <a:cubicBezTo>
                    <a:pt x="18047" y="6372"/>
                    <a:pt x="17347" y="1902"/>
                    <a:pt x="21883" y="968"/>
                  </a:cubicBezTo>
                  <a:cubicBezTo>
                    <a:pt x="26453" y="1"/>
                    <a:pt x="36360" y="7239"/>
                    <a:pt x="38262" y="8207"/>
                  </a:cubicBezTo>
                  <a:cubicBezTo>
                    <a:pt x="39729" y="8940"/>
                    <a:pt x="42131" y="10708"/>
                    <a:pt x="44299" y="12009"/>
                  </a:cubicBezTo>
                  <a:cubicBezTo>
                    <a:pt x="44833" y="12343"/>
                    <a:pt x="45400" y="12643"/>
                    <a:pt x="45900" y="12877"/>
                  </a:cubicBezTo>
                  <a:cubicBezTo>
                    <a:pt x="48269" y="14578"/>
                    <a:pt x="48969" y="17280"/>
                    <a:pt x="50170" y="18047"/>
                  </a:cubicBezTo>
                  <a:cubicBezTo>
                    <a:pt x="50837" y="18447"/>
                    <a:pt x="51671" y="18381"/>
                    <a:pt x="52338" y="17947"/>
                  </a:cubicBezTo>
                  <a:cubicBezTo>
                    <a:pt x="52405" y="18047"/>
                    <a:pt x="52472" y="18180"/>
                    <a:pt x="52538" y="18280"/>
                  </a:cubicBezTo>
                  <a:cubicBezTo>
                    <a:pt x="53506" y="19982"/>
                    <a:pt x="55774" y="27254"/>
                    <a:pt x="48536" y="31056"/>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543;p38">
              <a:extLst>
                <a:ext uri="{FF2B5EF4-FFF2-40B4-BE49-F238E27FC236}">
                  <a16:creationId xmlns:a16="http://schemas.microsoft.com/office/drawing/2014/main" id="{366F5433-3744-E6D2-3AC4-714235C78E84}"/>
                </a:ext>
              </a:extLst>
            </p:cNvPr>
            <p:cNvSpPr/>
            <p:nvPr/>
          </p:nvSpPr>
          <p:spPr>
            <a:xfrm>
              <a:off x="1996805" y="3328380"/>
              <a:ext cx="320835" cy="280678"/>
            </a:xfrm>
            <a:custGeom>
              <a:avLst/>
              <a:gdLst/>
              <a:ahLst/>
              <a:cxnLst/>
              <a:rect l="l" t="t" r="r" b="b"/>
              <a:pathLst>
                <a:path w="26653" h="23317" fill="none" extrusionOk="0">
                  <a:moveTo>
                    <a:pt x="1" y="0"/>
                  </a:moveTo>
                  <a:cubicBezTo>
                    <a:pt x="634" y="1468"/>
                    <a:pt x="6438" y="6672"/>
                    <a:pt x="8940" y="8206"/>
                  </a:cubicBezTo>
                  <a:cubicBezTo>
                    <a:pt x="11442" y="9741"/>
                    <a:pt x="18414" y="17346"/>
                    <a:pt x="20448" y="18347"/>
                  </a:cubicBezTo>
                  <a:cubicBezTo>
                    <a:pt x="22450" y="19348"/>
                    <a:pt x="24251" y="22550"/>
                    <a:pt x="26653" y="2331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544;p38">
              <a:extLst>
                <a:ext uri="{FF2B5EF4-FFF2-40B4-BE49-F238E27FC236}">
                  <a16:creationId xmlns:a16="http://schemas.microsoft.com/office/drawing/2014/main" id="{4C5D4171-BA34-6F98-92BB-8E9FB6F61E39}"/>
                </a:ext>
              </a:extLst>
            </p:cNvPr>
            <p:cNvSpPr/>
            <p:nvPr/>
          </p:nvSpPr>
          <p:spPr>
            <a:xfrm>
              <a:off x="1884376" y="3439195"/>
              <a:ext cx="338507" cy="276682"/>
            </a:xfrm>
            <a:custGeom>
              <a:avLst/>
              <a:gdLst/>
              <a:ahLst/>
              <a:cxnLst/>
              <a:rect l="l" t="t" r="r" b="b"/>
              <a:pathLst>
                <a:path w="28121" h="22985" fill="none" extrusionOk="0">
                  <a:moveTo>
                    <a:pt x="1" y="1"/>
                  </a:moveTo>
                  <a:cubicBezTo>
                    <a:pt x="3503" y="2936"/>
                    <a:pt x="7439" y="7873"/>
                    <a:pt x="9341" y="9274"/>
                  </a:cubicBezTo>
                  <a:cubicBezTo>
                    <a:pt x="11242" y="10675"/>
                    <a:pt x="15545" y="15512"/>
                    <a:pt x="17446" y="17914"/>
                  </a:cubicBezTo>
                  <a:cubicBezTo>
                    <a:pt x="19381" y="20315"/>
                    <a:pt x="20649" y="21983"/>
                    <a:pt x="28121" y="2298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545;p38">
              <a:extLst>
                <a:ext uri="{FF2B5EF4-FFF2-40B4-BE49-F238E27FC236}">
                  <a16:creationId xmlns:a16="http://schemas.microsoft.com/office/drawing/2014/main" id="{1258CCBF-9A55-3992-4D1D-CAD7DB725254}"/>
                </a:ext>
              </a:extLst>
            </p:cNvPr>
            <p:cNvSpPr/>
            <p:nvPr/>
          </p:nvSpPr>
          <p:spPr>
            <a:xfrm>
              <a:off x="2317627" y="3468505"/>
              <a:ext cx="61054" cy="89956"/>
            </a:xfrm>
            <a:custGeom>
              <a:avLst/>
              <a:gdLst/>
              <a:ahLst/>
              <a:cxnLst/>
              <a:rect l="l" t="t" r="r" b="b"/>
              <a:pathLst>
                <a:path w="5072" h="7473" fill="none" extrusionOk="0">
                  <a:moveTo>
                    <a:pt x="3170" y="1"/>
                  </a:moveTo>
                  <a:cubicBezTo>
                    <a:pt x="3170" y="1"/>
                    <a:pt x="5071" y="5438"/>
                    <a:pt x="1" y="74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546;p38">
              <a:extLst>
                <a:ext uri="{FF2B5EF4-FFF2-40B4-BE49-F238E27FC236}">
                  <a16:creationId xmlns:a16="http://schemas.microsoft.com/office/drawing/2014/main" id="{7BD2877C-5C34-6D4B-F82A-B023D447208C}"/>
                </a:ext>
              </a:extLst>
            </p:cNvPr>
            <p:cNvSpPr/>
            <p:nvPr/>
          </p:nvSpPr>
          <p:spPr>
            <a:xfrm>
              <a:off x="1884376" y="3340826"/>
              <a:ext cx="130908" cy="118918"/>
            </a:xfrm>
            <a:custGeom>
              <a:avLst/>
              <a:gdLst/>
              <a:ahLst/>
              <a:cxnLst/>
              <a:rect l="l" t="t" r="r" b="b"/>
              <a:pathLst>
                <a:path w="10875" h="9879" extrusionOk="0">
                  <a:moveTo>
                    <a:pt x="6205" y="0"/>
                  </a:moveTo>
                  <a:cubicBezTo>
                    <a:pt x="3403" y="734"/>
                    <a:pt x="1101" y="2736"/>
                    <a:pt x="1" y="5404"/>
                  </a:cubicBezTo>
                  <a:cubicBezTo>
                    <a:pt x="1" y="5404"/>
                    <a:pt x="2402" y="8573"/>
                    <a:pt x="5738" y="9607"/>
                  </a:cubicBezTo>
                  <a:cubicBezTo>
                    <a:pt x="6337" y="9793"/>
                    <a:pt x="6887" y="9879"/>
                    <a:pt x="7386" y="9879"/>
                  </a:cubicBezTo>
                  <a:cubicBezTo>
                    <a:pt x="9663" y="9879"/>
                    <a:pt x="10875" y="8094"/>
                    <a:pt x="10875" y="5905"/>
                  </a:cubicBezTo>
                  <a:cubicBezTo>
                    <a:pt x="10875" y="3236"/>
                    <a:pt x="6205" y="0"/>
                    <a:pt x="6205"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547;p38">
              <a:extLst>
                <a:ext uri="{FF2B5EF4-FFF2-40B4-BE49-F238E27FC236}">
                  <a16:creationId xmlns:a16="http://schemas.microsoft.com/office/drawing/2014/main" id="{8B92612F-0032-EFE9-207B-15D615023B90}"/>
                </a:ext>
              </a:extLst>
            </p:cNvPr>
            <p:cNvSpPr/>
            <p:nvPr/>
          </p:nvSpPr>
          <p:spPr>
            <a:xfrm>
              <a:off x="2024106" y="3289427"/>
              <a:ext cx="132521" cy="96553"/>
            </a:xfrm>
            <a:custGeom>
              <a:avLst/>
              <a:gdLst/>
              <a:ahLst/>
              <a:cxnLst/>
              <a:rect l="l" t="t" r="r" b="b"/>
              <a:pathLst>
                <a:path w="11009" h="8021" extrusionOk="0">
                  <a:moveTo>
                    <a:pt x="4871" y="1"/>
                  </a:moveTo>
                  <a:cubicBezTo>
                    <a:pt x="1936" y="768"/>
                    <a:pt x="1" y="3236"/>
                    <a:pt x="1" y="3236"/>
                  </a:cubicBezTo>
                  <a:cubicBezTo>
                    <a:pt x="726" y="5638"/>
                    <a:pt x="3947" y="8021"/>
                    <a:pt x="6498" y="8021"/>
                  </a:cubicBezTo>
                  <a:cubicBezTo>
                    <a:pt x="7348" y="8021"/>
                    <a:pt x="8123" y="7756"/>
                    <a:pt x="8707" y="7139"/>
                  </a:cubicBezTo>
                  <a:cubicBezTo>
                    <a:pt x="11009" y="4671"/>
                    <a:pt x="4871" y="1"/>
                    <a:pt x="4871"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548;p38">
              <a:extLst>
                <a:ext uri="{FF2B5EF4-FFF2-40B4-BE49-F238E27FC236}">
                  <a16:creationId xmlns:a16="http://schemas.microsoft.com/office/drawing/2014/main" id="{0EE632A2-0875-B8BA-E684-CB0E18A0E666}"/>
                </a:ext>
              </a:extLst>
            </p:cNvPr>
            <p:cNvSpPr/>
            <p:nvPr/>
          </p:nvSpPr>
          <p:spPr>
            <a:xfrm>
              <a:off x="1814511" y="3490991"/>
              <a:ext cx="155801" cy="101007"/>
            </a:xfrm>
            <a:custGeom>
              <a:avLst/>
              <a:gdLst/>
              <a:ahLst/>
              <a:cxnLst/>
              <a:rect l="l" t="t" r="r" b="b"/>
              <a:pathLst>
                <a:path w="12943" h="8391" extrusionOk="0">
                  <a:moveTo>
                    <a:pt x="5805" y="1"/>
                  </a:moveTo>
                  <a:cubicBezTo>
                    <a:pt x="2335" y="968"/>
                    <a:pt x="0" y="4671"/>
                    <a:pt x="0" y="4671"/>
                  </a:cubicBezTo>
                  <a:cubicBezTo>
                    <a:pt x="635" y="5915"/>
                    <a:pt x="3393" y="8391"/>
                    <a:pt x="6251" y="8391"/>
                  </a:cubicBezTo>
                  <a:cubicBezTo>
                    <a:pt x="7301" y="8391"/>
                    <a:pt x="8364" y="8057"/>
                    <a:pt x="9340" y="7206"/>
                  </a:cubicBezTo>
                  <a:cubicBezTo>
                    <a:pt x="12943" y="4037"/>
                    <a:pt x="5805" y="1"/>
                    <a:pt x="5805"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549;p38">
              <a:extLst>
                <a:ext uri="{FF2B5EF4-FFF2-40B4-BE49-F238E27FC236}">
                  <a16:creationId xmlns:a16="http://schemas.microsoft.com/office/drawing/2014/main" id="{9C634701-468C-FFED-7B0B-1F2584189B32}"/>
                </a:ext>
              </a:extLst>
            </p:cNvPr>
            <p:cNvSpPr/>
            <p:nvPr/>
          </p:nvSpPr>
          <p:spPr>
            <a:xfrm>
              <a:off x="2183518" y="3411894"/>
              <a:ext cx="26519" cy="37762"/>
            </a:xfrm>
            <a:custGeom>
              <a:avLst/>
              <a:gdLst/>
              <a:ahLst/>
              <a:cxnLst/>
              <a:rect l="l" t="t" r="r" b="b"/>
              <a:pathLst>
                <a:path w="2203" h="3137" fill="none" extrusionOk="0">
                  <a:moveTo>
                    <a:pt x="1" y="3136"/>
                  </a:moveTo>
                  <a:cubicBezTo>
                    <a:pt x="1168" y="2469"/>
                    <a:pt x="1969" y="1335"/>
                    <a:pt x="220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550;p38">
              <a:extLst>
                <a:ext uri="{FF2B5EF4-FFF2-40B4-BE49-F238E27FC236}">
                  <a16:creationId xmlns:a16="http://schemas.microsoft.com/office/drawing/2014/main" id="{EDEA334E-3D4C-A671-AEA4-8AFF53B7E45E}"/>
                </a:ext>
              </a:extLst>
            </p:cNvPr>
            <p:cNvSpPr/>
            <p:nvPr/>
          </p:nvSpPr>
          <p:spPr>
            <a:xfrm>
              <a:off x="2053827" y="3490991"/>
              <a:ext cx="57431" cy="58237"/>
            </a:xfrm>
            <a:custGeom>
              <a:avLst/>
              <a:gdLst/>
              <a:ahLst/>
              <a:cxnLst/>
              <a:rect l="l" t="t" r="r" b="b"/>
              <a:pathLst>
                <a:path w="4771" h="4838" fill="none" extrusionOk="0">
                  <a:moveTo>
                    <a:pt x="4770" y="1"/>
                  </a:moveTo>
                  <a:cubicBezTo>
                    <a:pt x="4770" y="1"/>
                    <a:pt x="4036" y="4171"/>
                    <a:pt x="0" y="483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551;p38">
              <a:extLst>
                <a:ext uri="{FF2B5EF4-FFF2-40B4-BE49-F238E27FC236}">
                  <a16:creationId xmlns:a16="http://schemas.microsoft.com/office/drawing/2014/main" id="{DDAD326B-6961-BDCB-F5BA-40BE1894D04B}"/>
                </a:ext>
              </a:extLst>
            </p:cNvPr>
            <p:cNvSpPr/>
            <p:nvPr/>
          </p:nvSpPr>
          <p:spPr>
            <a:xfrm>
              <a:off x="1939387" y="3609052"/>
              <a:ext cx="49402" cy="37352"/>
            </a:xfrm>
            <a:custGeom>
              <a:avLst/>
              <a:gdLst/>
              <a:ahLst/>
              <a:cxnLst/>
              <a:rect l="l" t="t" r="r" b="b"/>
              <a:pathLst>
                <a:path w="4104" h="3103" fill="none" extrusionOk="0">
                  <a:moveTo>
                    <a:pt x="4103" y="0"/>
                  </a:moveTo>
                  <a:cubicBezTo>
                    <a:pt x="4103" y="0"/>
                    <a:pt x="2436" y="2402"/>
                    <a:pt x="0" y="31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8">
            <a:extLst>
              <a:ext uri="{FF2B5EF4-FFF2-40B4-BE49-F238E27FC236}">
                <a16:creationId xmlns:a16="http://schemas.microsoft.com/office/drawing/2014/main" id="{2168F5BF-E5EA-0E67-6B5D-1A717ED9E4CC}"/>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9DB8A2A-D790-F5BD-61DD-9665F6F20D7E}"/>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2" name="TextBox 1">
            <a:extLst>
              <a:ext uri="{FF2B5EF4-FFF2-40B4-BE49-F238E27FC236}">
                <a16:creationId xmlns:a16="http://schemas.microsoft.com/office/drawing/2014/main" id="{40381970-9D10-C2E0-310D-3C397DF63EDD}"/>
              </a:ext>
            </a:extLst>
          </p:cNvPr>
          <p:cNvSpPr txBox="1"/>
          <p:nvPr/>
        </p:nvSpPr>
        <p:spPr>
          <a:xfrm>
            <a:off x="217715" y="1096155"/>
            <a:ext cx="5473096" cy="369332"/>
          </a:xfrm>
          <a:prstGeom prst="rect">
            <a:avLst/>
          </a:prstGeom>
          <a:noFill/>
        </p:spPr>
        <p:txBody>
          <a:bodyPr wrap="square" rtlCol="0">
            <a:spAutoFit/>
          </a:bodyPr>
          <a:lstStyle/>
          <a:p>
            <a:r>
              <a:rPr lang="en-US" dirty="0"/>
              <a:t>Importing the libraries and the tables One:</a:t>
            </a:r>
          </a:p>
        </p:txBody>
      </p:sp>
      <p:pic>
        <p:nvPicPr>
          <p:cNvPr id="14" name="Picture 13" descr="A yellow and blue snake logo&#10;&#10;Description automatically generated">
            <a:extLst>
              <a:ext uri="{FF2B5EF4-FFF2-40B4-BE49-F238E27FC236}">
                <a16:creationId xmlns:a16="http://schemas.microsoft.com/office/drawing/2014/main" id="{87EFA55B-DBA9-B60F-8975-7A02E6732161}"/>
              </a:ext>
            </a:extLst>
          </p:cNvPr>
          <p:cNvPicPr>
            <a:picLocks noChangeAspect="1"/>
          </p:cNvPicPr>
          <p:nvPr/>
        </p:nvPicPr>
        <p:blipFill>
          <a:blip r:embed="rId3">
            <a:alphaModFix amt="85000"/>
          </a:blip>
          <a:stretch>
            <a:fillRect/>
          </a:stretch>
        </p:blipFill>
        <p:spPr>
          <a:xfrm>
            <a:off x="3900714" y="639840"/>
            <a:ext cx="527353" cy="486451"/>
          </a:xfrm>
          <a:prstGeom prst="rect">
            <a:avLst/>
          </a:prstGeom>
        </p:spPr>
      </p:pic>
      <p:pic>
        <p:nvPicPr>
          <p:cNvPr id="4" name="Picture 3">
            <a:extLst>
              <a:ext uri="{FF2B5EF4-FFF2-40B4-BE49-F238E27FC236}">
                <a16:creationId xmlns:a16="http://schemas.microsoft.com/office/drawing/2014/main" id="{D6911298-57B3-26BC-C9DD-7D1CD70D6987}"/>
              </a:ext>
            </a:extLst>
          </p:cNvPr>
          <p:cNvPicPr>
            <a:picLocks noChangeAspect="1"/>
          </p:cNvPicPr>
          <p:nvPr/>
        </p:nvPicPr>
        <p:blipFill>
          <a:blip r:embed="rId4">
            <a:alphaModFix amt="85000"/>
          </a:blip>
          <a:stretch>
            <a:fillRect/>
          </a:stretch>
        </p:blipFill>
        <p:spPr>
          <a:xfrm>
            <a:off x="275771" y="1581120"/>
            <a:ext cx="5895975" cy="3276600"/>
          </a:xfrm>
          <a:prstGeom prst="rect">
            <a:avLst/>
          </a:prstGeom>
        </p:spPr>
      </p:pic>
      <p:sp>
        <p:nvSpPr>
          <p:cNvPr id="513" name="TextBox 512">
            <a:extLst>
              <a:ext uri="{FF2B5EF4-FFF2-40B4-BE49-F238E27FC236}">
                <a16:creationId xmlns:a16="http://schemas.microsoft.com/office/drawing/2014/main" id="{68F163B8-C4E0-A4DC-0D33-5B5A756C7731}"/>
              </a:ext>
            </a:extLst>
          </p:cNvPr>
          <p:cNvSpPr txBox="1"/>
          <p:nvPr/>
        </p:nvSpPr>
        <p:spPr>
          <a:xfrm>
            <a:off x="217715" y="1384804"/>
            <a:ext cx="8118929" cy="461665"/>
          </a:xfrm>
          <a:prstGeom prst="rect">
            <a:avLst/>
          </a:prstGeom>
          <a:noFill/>
        </p:spPr>
        <p:txBody>
          <a:bodyPr wrap="square">
            <a:spAutoFit/>
          </a:bodyPr>
          <a:lstStyle/>
          <a:p>
            <a:r>
              <a:rPr lang="en-US" sz="1200" dirty="0">
                <a:solidFill>
                  <a:schemeClr val="bg2">
                    <a:lumMod val="25000"/>
                  </a:schemeClr>
                </a:solidFill>
                <a:hlinkClick r:id="rId5"/>
              </a:rPr>
              <a:t>https://colab.research.google.com/drive/1csujoe88CU2IdIO7kdBZS_Gh5wtWkqH5#scrollTo=QJIdx8yrZMen</a:t>
            </a:r>
            <a:endParaRPr lang="en-US" sz="1200" dirty="0">
              <a:solidFill>
                <a:schemeClr val="bg2">
                  <a:lumMod val="25000"/>
                </a:schemeClr>
              </a:solidFill>
            </a:endParaRPr>
          </a:p>
          <a:p>
            <a:endParaRPr lang="en-US" sz="1200" dirty="0">
              <a:solidFill>
                <a:schemeClr val="bg2">
                  <a:lumMod val="25000"/>
                </a:schemeClr>
              </a:solidFill>
            </a:endParaRPr>
          </a:p>
        </p:txBody>
      </p:sp>
    </p:spTree>
    <p:extLst>
      <p:ext uri="{BB962C8B-B14F-4D97-AF65-F5344CB8AC3E}">
        <p14:creationId xmlns:p14="http://schemas.microsoft.com/office/powerpoint/2010/main" val="319955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2DC4A0D2-CF5B-86D6-9E44-9726A3633A47}"/>
            </a:ext>
          </a:extLst>
        </p:cNvPr>
        <p:cNvGrpSpPr/>
        <p:nvPr/>
      </p:nvGrpSpPr>
      <p:grpSpPr>
        <a:xfrm>
          <a:off x="0" y="0"/>
          <a:ext cx="0" cy="0"/>
          <a:chOff x="0" y="0"/>
          <a:chExt cx="0" cy="0"/>
        </a:xfrm>
      </p:grpSpPr>
      <p:sp>
        <p:nvSpPr>
          <p:cNvPr id="132" name="Google Shape;132;p28">
            <a:extLst>
              <a:ext uri="{FF2B5EF4-FFF2-40B4-BE49-F238E27FC236}">
                <a16:creationId xmlns:a16="http://schemas.microsoft.com/office/drawing/2014/main" id="{4D28F617-1B0C-07A7-A709-D029C43656F0}"/>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B9E5EBD-3E6C-0F37-B673-CAC81E9142F0}"/>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2" name="TextBox 1">
            <a:extLst>
              <a:ext uri="{FF2B5EF4-FFF2-40B4-BE49-F238E27FC236}">
                <a16:creationId xmlns:a16="http://schemas.microsoft.com/office/drawing/2014/main" id="{C7107551-141D-AF91-6A73-D93CF78C3A93}"/>
              </a:ext>
            </a:extLst>
          </p:cNvPr>
          <p:cNvSpPr txBox="1"/>
          <p:nvPr/>
        </p:nvSpPr>
        <p:spPr>
          <a:xfrm>
            <a:off x="275771" y="1273343"/>
            <a:ext cx="3701143" cy="369332"/>
          </a:xfrm>
          <a:prstGeom prst="rect">
            <a:avLst/>
          </a:prstGeom>
          <a:noFill/>
        </p:spPr>
        <p:txBody>
          <a:bodyPr wrap="square" rtlCol="0">
            <a:spAutoFit/>
          </a:bodyPr>
          <a:lstStyle/>
          <a:p>
            <a:r>
              <a:rPr lang="en-US" dirty="0"/>
              <a:t>Getting Visuals table One:</a:t>
            </a:r>
          </a:p>
        </p:txBody>
      </p:sp>
      <p:pic>
        <p:nvPicPr>
          <p:cNvPr id="14" name="Picture 13" descr="A yellow and blue snake logo&#10;&#10;Description automatically generated">
            <a:extLst>
              <a:ext uri="{FF2B5EF4-FFF2-40B4-BE49-F238E27FC236}">
                <a16:creationId xmlns:a16="http://schemas.microsoft.com/office/drawing/2014/main" id="{F691EA03-021D-23FE-BF42-BBADAD128223}"/>
              </a:ext>
            </a:extLst>
          </p:cNvPr>
          <p:cNvPicPr>
            <a:picLocks noChangeAspect="1"/>
          </p:cNvPicPr>
          <p:nvPr/>
        </p:nvPicPr>
        <p:blipFill>
          <a:blip r:embed="rId3">
            <a:alphaModFix amt="85000"/>
          </a:blip>
          <a:stretch>
            <a:fillRect/>
          </a:stretch>
        </p:blipFill>
        <p:spPr>
          <a:xfrm>
            <a:off x="3900714" y="639840"/>
            <a:ext cx="527353" cy="486451"/>
          </a:xfrm>
          <a:prstGeom prst="rect">
            <a:avLst/>
          </a:prstGeom>
        </p:spPr>
      </p:pic>
      <p:pic>
        <p:nvPicPr>
          <p:cNvPr id="5" name="Picture 4">
            <a:extLst>
              <a:ext uri="{FF2B5EF4-FFF2-40B4-BE49-F238E27FC236}">
                <a16:creationId xmlns:a16="http://schemas.microsoft.com/office/drawing/2014/main" id="{F6C1070F-F283-F4BF-BB6A-BBFAC588B1A5}"/>
              </a:ext>
            </a:extLst>
          </p:cNvPr>
          <p:cNvPicPr>
            <a:picLocks noChangeAspect="1"/>
          </p:cNvPicPr>
          <p:nvPr/>
        </p:nvPicPr>
        <p:blipFill>
          <a:blip r:embed="rId4">
            <a:alphaModFix amt="85000"/>
          </a:blip>
          <a:srcRect r="7484"/>
          <a:stretch/>
        </p:blipFill>
        <p:spPr>
          <a:xfrm>
            <a:off x="275771" y="1576840"/>
            <a:ext cx="6139543" cy="3163711"/>
          </a:xfrm>
          <a:prstGeom prst="rect">
            <a:avLst/>
          </a:prstGeom>
        </p:spPr>
      </p:pic>
      <p:grpSp>
        <p:nvGrpSpPr>
          <p:cNvPr id="23" name="Google Shape;313;p30">
            <a:extLst>
              <a:ext uri="{FF2B5EF4-FFF2-40B4-BE49-F238E27FC236}">
                <a16:creationId xmlns:a16="http://schemas.microsoft.com/office/drawing/2014/main" id="{4C79E39A-A7E4-D135-9D3C-27F10B44E3BC}"/>
              </a:ext>
            </a:extLst>
          </p:cNvPr>
          <p:cNvGrpSpPr/>
          <p:nvPr/>
        </p:nvGrpSpPr>
        <p:grpSpPr>
          <a:xfrm>
            <a:off x="6369352" y="1097039"/>
            <a:ext cx="2681515" cy="3534228"/>
            <a:chOff x="3001802" y="1270875"/>
            <a:chExt cx="3140397" cy="3177403"/>
          </a:xfrm>
        </p:grpSpPr>
        <p:sp>
          <p:nvSpPr>
            <p:cNvPr id="24" name="Google Shape;314;p30">
              <a:extLst>
                <a:ext uri="{FF2B5EF4-FFF2-40B4-BE49-F238E27FC236}">
                  <a16:creationId xmlns:a16="http://schemas.microsoft.com/office/drawing/2014/main" id="{EF4A9145-5FD5-7265-1840-9E0438C0A1F1}"/>
                </a:ext>
              </a:extLst>
            </p:cNvPr>
            <p:cNvSpPr/>
            <p:nvPr/>
          </p:nvSpPr>
          <p:spPr>
            <a:xfrm>
              <a:off x="3580863" y="1834625"/>
              <a:ext cx="2052410" cy="2051809"/>
            </a:xfrm>
            <a:custGeom>
              <a:avLst/>
              <a:gdLst/>
              <a:ahLst/>
              <a:cxnLst/>
              <a:rect l="l" t="t" r="r" b="b"/>
              <a:pathLst>
                <a:path w="116218" h="116184" extrusionOk="0">
                  <a:moveTo>
                    <a:pt x="58109" y="1"/>
                  </a:moveTo>
                  <a:cubicBezTo>
                    <a:pt x="26020" y="1"/>
                    <a:pt x="1" y="26019"/>
                    <a:pt x="1" y="58076"/>
                  </a:cubicBezTo>
                  <a:cubicBezTo>
                    <a:pt x="1" y="90165"/>
                    <a:pt x="26020" y="116184"/>
                    <a:pt x="58109" y="116184"/>
                  </a:cubicBezTo>
                  <a:cubicBezTo>
                    <a:pt x="90199" y="116184"/>
                    <a:pt x="116217" y="90165"/>
                    <a:pt x="116217" y="58076"/>
                  </a:cubicBezTo>
                  <a:cubicBezTo>
                    <a:pt x="116217" y="26019"/>
                    <a:pt x="90199" y="1"/>
                    <a:pt x="58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30">
              <a:extLst>
                <a:ext uri="{FF2B5EF4-FFF2-40B4-BE49-F238E27FC236}">
                  <a16:creationId xmlns:a16="http://schemas.microsoft.com/office/drawing/2014/main" id="{779DED66-FD13-131E-46D5-0133A2030EAC}"/>
                </a:ext>
              </a:extLst>
            </p:cNvPr>
            <p:cNvSpPr/>
            <p:nvPr/>
          </p:nvSpPr>
          <p:spPr>
            <a:xfrm>
              <a:off x="3580863" y="1834625"/>
              <a:ext cx="2052410" cy="2051809"/>
            </a:xfrm>
            <a:custGeom>
              <a:avLst/>
              <a:gdLst/>
              <a:ahLst/>
              <a:cxnLst/>
              <a:rect l="l" t="t" r="r" b="b"/>
              <a:pathLst>
                <a:path w="116218" h="116184" fill="none" extrusionOk="0">
                  <a:moveTo>
                    <a:pt x="116217" y="58076"/>
                  </a:moveTo>
                  <a:cubicBezTo>
                    <a:pt x="116217" y="90165"/>
                    <a:pt x="90199" y="116184"/>
                    <a:pt x="58109" y="116184"/>
                  </a:cubicBezTo>
                  <a:cubicBezTo>
                    <a:pt x="26020" y="116184"/>
                    <a:pt x="1" y="90165"/>
                    <a:pt x="1" y="58076"/>
                  </a:cubicBezTo>
                  <a:cubicBezTo>
                    <a:pt x="1" y="26019"/>
                    <a:pt x="26020" y="1"/>
                    <a:pt x="58109" y="1"/>
                  </a:cubicBezTo>
                  <a:cubicBezTo>
                    <a:pt x="90199" y="1"/>
                    <a:pt x="116217" y="26019"/>
                    <a:pt x="116217" y="58076"/>
                  </a:cubicBezTo>
                  <a:close/>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6;p30">
              <a:extLst>
                <a:ext uri="{FF2B5EF4-FFF2-40B4-BE49-F238E27FC236}">
                  <a16:creationId xmlns:a16="http://schemas.microsoft.com/office/drawing/2014/main" id="{13003B87-09DC-FFFE-ECD1-9B440044541C}"/>
                </a:ext>
              </a:extLst>
            </p:cNvPr>
            <p:cNvSpPr/>
            <p:nvPr/>
          </p:nvSpPr>
          <p:spPr>
            <a:xfrm>
              <a:off x="4926921" y="2962708"/>
              <a:ext cx="95435" cy="18"/>
            </a:xfrm>
            <a:custGeom>
              <a:avLst/>
              <a:gdLst/>
              <a:ahLst/>
              <a:cxnLst/>
              <a:rect l="l" t="t" r="r" b="b"/>
              <a:pathLst>
                <a:path w="5404" h="1" fill="none" extrusionOk="0">
                  <a:moveTo>
                    <a:pt x="0" y="1"/>
                  </a:moveTo>
                  <a:lnTo>
                    <a:pt x="5404"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7;p30">
              <a:extLst>
                <a:ext uri="{FF2B5EF4-FFF2-40B4-BE49-F238E27FC236}">
                  <a16:creationId xmlns:a16="http://schemas.microsoft.com/office/drawing/2014/main" id="{FDE702FF-9237-9AB7-A632-E3E608733274}"/>
                </a:ext>
              </a:extLst>
            </p:cNvPr>
            <p:cNvSpPr/>
            <p:nvPr/>
          </p:nvSpPr>
          <p:spPr>
            <a:xfrm>
              <a:off x="4926921" y="2962708"/>
              <a:ext cx="18" cy="18"/>
            </a:xfrm>
            <a:custGeom>
              <a:avLst/>
              <a:gdLst/>
              <a:ahLst/>
              <a:cxnLst/>
              <a:rect l="l" t="t" r="r" b="b"/>
              <a:pathLst>
                <a:path w="1" h="1" fill="none" extrusionOk="0">
                  <a:moveTo>
                    <a:pt x="0" y="1"/>
                  </a:moveTo>
                  <a:lnTo>
                    <a:pt x="0" y="1"/>
                  </a:lnTo>
                  <a:close/>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8;p30">
              <a:extLst>
                <a:ext uri="{FF2B5EF4-FFF2-40B4-BE49-F238E27FC236}">
                  <a16:creationId xmlns:a16="http://schemas.microsoft.com/office/drawing/2014/main" id="{416AA502-7677-0C01-37BA-4EDD77521762}"/>
                </a:ext>
              </a:extLst>
            </p:cNvPr>
            <p:cNvSpPr/>
            <p:nvPr/>
          </p:nvSpPr>
          <p:spPr>
            <a:xfrm>
              <a:off x="5022336" y="2962708"/>
              <a:ext cx="18" cy="18"/>
            </a:xfrm>
            <a:custGeom>
              <a:avLst/>
              <a:gdLst/>
              <a:ahLst/>
              <a:cxnLst/>
              <a:rect l="l" t="t" r="r" b="b"/>
              <a:pathLst>
                <a:path w="1" h="1" fill="none" extrusionOk="0">
                  <a:moveTo>
                    <a:pt x="1" y="1"/>
                  </a:moveTo>
                  <a:lnTo>
                    <a:pt x="1" y="1"/>
                  </a:lnTo>
                  <a:close/>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9;p30">
              <a:extLst>
                <a:ext uri="{FF2B5EF4-FFF2-40B4-BE49-F238E27FC236}">
                  <a16:creationId xmlns:a16="http://schemas.microsoft.com/office/drawing/2014/main" id="{46348436-8420-5B0B-E5D7-A5DDA92372A5}"/>
                </a:ext>
              </a:extLst>
            </p:cNvPr>
            <p:cNvSpPr/>
            <p:nvPr/>
          </p:nvSpPr>
          <p:spPr>
            <a:xfrm>
              <a:off x="4921022" y="2961542"/>
              <a:ext cx="1784" cy="2949"/>
            </a:xfrm>
            <a:custGeom>
              <a:avLst/>
              <a:gdLst/>
              <a:ahLst/>
              <a:cxnLst/>
              <a:rect l="l" t="t" r="r" b="b"/>
              <a:pathLst>
                <a:path w="101" h="167" extrusionOk="0">
                  <a:moveTo>
                    <a:pt x="67" y="0"/>
                  </a:moveTo>
                  <a:cubicBezTo>
                    <a:pt x="67" y="0"/>
                    <a:pt x="67" y="34"/>
                    <a:pt x="67" y="34"/>
                  </a:cubicBezTo>
                  <a:cubicBezTo>
                    <a:pt x="67" y="34"/>
                    <a:pt x="101" y="67"/>
                    <a:pt x="101" y="67"/>
                  </a:cubicBezTo>
                  <a:cubicBezTo>
                    <a:pt x="101" y="67"/>
                    <a:pt x="101" y="34"/>
                    <a:pt x="101" y="34"/>
                  </a:cubicBezTo>
                  <a:cubicBezTo>
                    <a:pt x="101" y="0"/>
                    <a:pt x="67" y="0"/>
                    <a:pt x="67" y="0"/>
                  </a:cubicBezTo>
                  <a:close/>
                  <a:moveTo>
                    <a:pt x="67" y="0"/>
                  </a:moveTo>
                  <a:cubicBezTo>
                    <a:pt x="34" y="0"/>
                    <a:pt x="34" y="0"/>
                    <a:pt x="0" y="34"/>
                  </a:cubicBezTo>
                  <a:cubicBezTo>
                    <a:pt x="0" y="34"/>
                    <a:pt x="0" y="67"/>
                    <a:pt x="0" y="67"/>
                  </a:cubicBezTo>
                  <a:cubicBezTo>
                    <a:pt x="0" y="100"/>
                    <a:pt x="0" y="134"/>
                    <a:pt x="0" y="134"/>
                  </a:cubicBezTo>
                  <a:cubicBezTo>
                    <a:pt x="34" y="167"/>
                    <a:pt x="34" y="167"/>
                    <a:pt x="67" y="167"/>
                  </a:cubicBezTo>
                  <a:cubicBezTo>
                    <a:pt x="67" y="167"/>
                    <a:pt x="101" y="167"/>
                    <a:pt x="101" y="134"/>
                  </a:cubicBezTo>
                  <a:cubicBezTo>
                    <a:pt x="101" y="134"/>
                    <a:pt x="101" y="100"/>
                    <a:pt x="101" y="67"/>
                  </a:cubicBezTo>
                  <a:cubicBezTo>
                    <a:pt x="101" y="100"/>
                    <a:pt x="67" y="100"/>
                    <a:pt x="67" y="134"/>
                  </a:cubicBezTo>
                  <a:lnTo>
                    <a:pt x="34" y="134"/>
                  </a:lnTo>
                  <a:cubicBezTo>
                    <a:pt x="34" y="100"/>
                    <a:pt x="34" y="100"/>
                    <a:pt x="34" y="67"/>
                  </a:cubicBezTo>
                  <a:cubicBezTo>
                    <a:pt x="34" y="67"/>
                    <a:pt x="34" y="34"/>
                    <a:pt x="34" y="34"/>
                  </a:cubicBezTo>
                  <a:cubicBezTo>
                    <a:pt x="34" y="34"/>
                    <a:pt x="34"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0;p30">
              <a:extLst>
                <a:ext uri="{FF2B5EF4-FFF2-40B4-BE49-F238E27FC236}">
                  <a16:creationId xmlns:a16="http://schemas.microsoft.com/office/drawing/2014/main" id="{2056AFD3-4C01-6933-D040-5EA053730603}"/>
                </a:ext>
              </a:extLst>
            </p:cNvPr>
            <p:cNvSpPr/>
            <p:nvPr/>
          </p:nvSpPr>
          <p:spPr>
            <a:xfrm>
              <a:off x="4923371" y="2963891"/>
              <a:ext cx="618" cy="600"/>
            </a:xfrm>
            <a:custGeom>
              <a:avLst/>
              <a:gdLst/>
              <a:ahLst/>
              <a:cxnLst/>
              <a:rect l="l" t="t" r="r" b="b"/>
              <a:pathLst>
                <a:path w="35" h="34" extrusionOk="0">
                  <a:moveTo>
                    <a:pt x="1" y="1"/>
                  </a:moveTo>
                  <a:lnTo>
                    <a:pt x="1" y="34"/>
                  </a:lnTo>
                  <a:lnTo>
                    <a:pt x="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1;p30">
              <a:extLst>
                <a:ext uri="{FF2B5EF4-FFF2-40B4-BE49-F238E27FC236}">
                  <a16:creationId xmlns:a16="http://schemas.microsoft.com/office/drawing/2014/main" id="{59AC383B-8025-CF65-BADB-6DBD243EC272}"/>
                </a:ext>
              </a:extLst>
            </p:cNvPr>
            <p:cNvSpPr/>
            <p:nvPr/>
          </p:nvSpPr>
          <p:spPr>
            <a:xfrm>
              <a:off x="4924554" y="2961542"/>
              <a:ext cx="1784" cy="2949"/>
            </a:xfrm>
            <a:custGeom>
              <a:avLst/>
              <a:gdLst/>
              <a:ahLst/>
              <a:cxnLst/>
              <a:rect l="l" t="t" r="r" b="b"/>
              <a:pathLst>
                <a:path w="101" h="167" extrusionOk="0">
                  <a:moveTo>
                    <a:pt x="67" y="0"/>
                  </a:moveTo>
                  <a:cubicBezTo>
                    <a:pt x="67" y="0"/>
                    <a:pt x="67" y="34"/>
                    <a:pt x="67" y="34"/>
                  </a:cubicBezTo>
                  <a:cubicBezTo>
                    <a:pt x="67" y="34"/>
                    <a:pt x="101" y="67"/>
                    <a:pt x="101" y="67"/>
                  </a:cubicBezTo>
                  <a:cubicBezTo>
                    <a:pt x="101" y="67"/>
                    <a:pt x="101" y="34"/>
                    <a:pt x="101" y="34"/>
                  </a:cubicBezTo>
                  <a:cubicBezTo>
                    <a:pt x="67" y="0"/>
                    <a:pt x="67" y="0"/>
                    <a:pt x="67" y="0"/>
                  </a:cubicBezTo>
                  <a:close/>
                  <a:moveTo>
                    <a:pt x="67" y="0"/>
                  </a:moveTo>
                  <a:cubicBezTo>
                    <a:pt x="34" y="0"/>
                    <a:pt x="34" y="0"/>
                    <a:pt x="1" y="34"/>
                  </a:cubicBezTo>
                  <a:cubicBezTo>
                    <a:pt x="1" y="34"/>
                    <a:pt x="1" y="67"/>
                    <a:pt x="1" y="67"/>
                  </a:cubicBezTo>
                  <a:cubicBezTo>
                    <a:pt x="1" y="100"/>
                    <a:pt x="1" y="134"/>
                    <a:pt x="1" y="134"/>
                  </a:cubicBezTo>
                  <a:cubicBezTo>
                    <a:pt x="34" y="167"/>
                    <a:pt x="34" y="167"/>
                    <a:pt x="67" y="167"/>
                  </a:cubicBezTo>
                  <a:cubicBezTo>
                    <a:pt x="67" y="167"/>
                    <a:pt x="67" y="167"/>
                    <a:pt x="101" y="134"/>
                  </a:cubicBezTo>
                  <a:cubicBezTo>
                    <a:pt x="101" y="134"/>
                    <a:pt x="101" y="100"/>
                    <a:pt x="101" y="67"/>
                  </a:cubicBezTo>
                  <a:cubicBezTo>
                    <a:pt x="101" y="100"/>
                    <a:pt x="67" y="100"/>
                    <a:pt x="67" y="134"/>
                  </a:cubicBezTo>
                  <a:lnTo>
                    <a:pt x="34" y="134"/>
                  </a:lnTo>
                  <a:cubicBezTo>
                    <a:pt x="34" y="100"/>
                    <a:pt x="34" y="100"/>
                    <a:pt x="34" y="67"/>
                  </a:cubicBezTo>
                  <a:cubicBezTo>
                    <a:pt x="34" y="67"/>
                    <a:pt x="34" y="34"/>
                    <a:pt x="34" y="34"/>
                  </a:cubicBezTo>
                  <a:cubicBezTo>
                    <a:pt x="34" y="34"/>
                    <a:pt x="34"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2;p30">
              <a:extLst>
                <a:ext uri="{FF2B5EF4-FFF2-40B4-BE49-F238E27FC236}">
                  <a16:creationId xmlns:a16="http://schemas.microsoft.com/office/drawing/2014/main" id="{3C074D28-0847-F3B3-738F-63BF0AF19F94}"/>
                </a:ext>
              </a:extLst>
            </p:cNvPr>
            <p:cNvSpPr/>
            <p:nvPr/>
          </p:nvSpPr>
          <p:spPr>
            <a:xfrm>
              <a:off x="4921022" y="2957410"/>
              <a:ext cx="1784" cy="2967"/>
            </a:xfrm>
            <a:custGeom>
              <a:avLst/>
              <a:gdLst/>
              <a:ahLst/>
              <a:cxnLst/>
              <a:rect l="l" t="t" r="r" b="b"/>
              <a:pathLst>
                <a:path w="101" h="168" extrusionOk="0">
                  <a:moveTo>
                    <a:pt x="67" y="1"/>
                  </a:moveTo>
                  <a:cubicBezTo>
                    <a:pt x="34" y="1"/>
                    <a:pt x="34" y="1"/>
                    <a:pt x="0" y="34"/>
                  </a:cubicBezTo>
                  <a:cubicBezTo>
                    <a:pt x="0" y="34"/>
                    <a:pt x="0" y="67"/>
                    <a:pt x="0" y="67"/>
                  </a:cubicBezTo>
                  <a:cubicBezTo>
                    <a:pt x="0" y="101"/>
                    <a:pt x="0" y="134"/>
                    <a:pt x="0" y="134"/>
                  </a:cubicBezTo>
                  <a:cubicBezTo>
                    <a:pt x="34" y="167"/>
                    <a:pt x="34" y="167"/>
                    <a:pt x="67" y="167"/>
                  </a:cubicBezTo>
                  <a:cubicBezTo>
                    <a:pt x="67" y="167"/>
                    <a:pt x="101" y="167"/>
                    <a:pt x="101" y="134"/>
                  </a:cubicBezTo>
                  <a:cubicBezTo>
                    <a:pt x="101" y="134"/>
                    <a:pt x="101" y="101"/>
                    <a:pt x="101" y="67"/>
                  </a:cubicBezTo>
                  <a:cubicBezTo>
                    <a:pt x="101" y="101"/>
                    <a:pt x="67" y="134"/>
                    <a:pt x="67" y="134"/>
                  </a:cubicBezTo>
                  <a:lnTo>
                    <a:pt x="34" y="134"/>
                  </a:lnTo>
                  <a:cubicBezTo>
                    <a:pt x="34" y="134"/>
                    <a:pt x="34" y="101"/>
                    <a:pt x="34" y="67"/>
                  </a:cubicBezTo>
                  <a:cubicBezTo>
                    <a:pt x="34" y="67"/>
                    <a:pt x="34" y="34"/>
                    <a:pt x="34" y="34"/>
                  </a:cubicBezTo>
                  <a:lnTo>
                    <a:pt x="67" y="34"/>
                  </a:lnTo>
                  <a:cubicBezTo>
                    <a:pt x="67" y="34"/>
                    <a:pt x="101" y="67"/>
                    <a:pt x="101" y="67"/>
                  </a:cubicBezTo>
                  <a:cubicBezTo>
                    <a:pt x="101" y="67"/>
                    <a:pt x="101" y="34"/>
                    <a:pt x="101" y="34"/>
                  </a:cubicBezTo>
                  <a:cubicBezTo>
                    <a:pt x="101" y="1"/>
                    <a:pt x="67"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p30">
              <a:extLst>
                <a:ext uri="{FF2B5EF4-FFF2-40B4-BE49-F238E27FC236}">
                  <a16:creationId xmlns:a16="http://schemas.microsoft.com/office/drawing/2014/main" id="{8411464C-9060-2726-09D3-190DEC787DE8}"/>
                </a:ext>
              </a:extLst>
            </p:cNvPr>
            <p:cNvSpPr/>
            <p:nvPr/>
          </p:nvSpPr>
          <p:spPr>
            <a:xfrm>
              <a:off x="4923371" y="2959776"/>
              <a:ext cx="618" cy="600"/>
            </a:xfrm>
            <a:custGeom>
              <a:avLst/>
              <a:gdLst/>
              <a:ahLst/>
              <a:cxnLst/>
              <a:rect l="l" t="t" r="r" b="b"/>
              <a:pathLst>
                <a:path w="35" h="34" extrusionOk="0">
                  <a:moveTo>
                    <a:pt x="1" y="0"/>
                  </a:moveTo>
                  <a:lnTo>
                    <a:pt x="1" y="33"/>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4;p30">
              <a:extLst>
                <a:ext uri="{FF2B5EF4-FFF2-40B4-BE49-F238E27FC236}">
                  <a16:creationId xmlns:a16="http://schemas.microsoft.com/office/drawing/2014/main" id="{B988CE08-B705-7EBE-4425-F31E66B858ED}"/>
                </a:ext>
              </a:extLst>
            </p:cNvPr>
            <p:cNvSpPr/>
            <p:nvPr/>
          </p:nvSpPr>
          <p:spPr>
            <a:xfrm>
              <a:off x="4924554" y="2957410"/>
              <a:ext cx="1784" cy="2967"/>
            </a:xfrm>
            <a:custGeom>
              <a:avLst/>
              <a:gdLst/>
              <a:ahLst/>
              <a:cxnLst/>
              <a:rect l="l" t="t" r="r" b="b"/>
              <a:pathLst>
                <a:path w="101" h="168" extrusionOk="0">
                  <a:moveTo>
                    <a:pt x="1" y="1"/>
                  </a:moveTo>
                  <a:lnTo>
                    <a:pt x="1" y="34"/>
                  </a:lnTo>
                  <a:lnTo>
                    <a:pt x="67" y="34"/>
                  </a:lnTo>
                  <a:cubicBezTo>
                    <a:pt x="67" y="67"/>
                    <a:pt x="67" y="67"/>
                    <a:pt x="67" y="67"/>
                  </a:cubicBezTo>
                  <a:cubicBezTo>
                    <a:pt x="67" y="101"/>
                    <a:pt x="34" y="101"/>
                    <a:pt x="34" y="101"/>
                  </a:cubicBezTo>
                  <a:cubicBezTo>
                    <a:pt x="34" y="134"/>
                    <a:pt x="1" y="134"/>
                    <a:pt x="1" y="134"/>
                  </a:cubicBezTo>
                  <a:lnTo>
                    <a:pt x="1" y="167"/>
                  </a:lnTo>
                  <a:lnTo>
                    <a:pt x="101" y="167"/>
                  </a:lnTo>
                  <a:lnTo>
                    <a:pt x="101" y="134"/>
                  </a:lnTo>
                  <a:lnTo>
                    <a:pt x="34" y="134"/>
                  </a:lnTo>
                  <a:cubicBezTo>
                    <a:pt x="34" y="134"/>
                    <a:pt x="67" y="101"/>
                    <a:pt x="67" y="101"/>
                  </a:cubicBezTo>
                  <a:cubicBezTo>
                    <a:pt x="101" y="67"/>
                    <a:pt x="101" y="67"/>
                    <a:pt x="101" y="67"/>
                  </a:cubicBezTo>
                  <a:cubicBezTo>
                    <a:pt x="101" y="67"/>
                    <a:pt x="101" y="67"/>
                    <a:pt x="101" y="34"/>
                  </a:cubicBezTo>
                  <a:cubicBezTo>
                    <a:pt x="101" y="34"/>
                    <a:pt x="101" y="34"/>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p30">
              <a:extLst>
                <a:ext uri="{FF2B5EF4-FFF2-40B4-BE49-F238E27FC236}">
                  <a16:creationId xmlns:a16="http://schemas.microsoft.com/office/drawing/2014/main" id="{27B3D41B-DDA2-74EE-2140-A878DF66E357}"/>
                </a:ext>
              </a:extLst>
            </p:cNvPr>
            <p:cNvSpPr/>
            <p:nvPr/>
          </p:nvSpPr>
          <p:spPr>
            <a:xfrm>
              <a:off x="4921022" y="2953295"/>
              <a:ext cx="1784" cy="2949"/>
            </a:xfrm>
            <a:custGeom>
              <a:avLst/>
              <a:gdLst/>
              <a:ahLst/>
              <a:cxnLst/>
              <a:rect l="l" t="t" r="r" b="b"/>
              <a:pathLst>
                <a:path w="101" h="167" extrusionOk="0">
                  <a:moveTo>
                    <a:pt x="67" y="0"/>
                  </a:moveTo>
                  <a:cubicBezTo>
                    <a:pt x="34" y="0"/>
                    <a:pt x="34" y="0"/>
                    <a:pt x="0" y="34"/>
                  </a:cubicBezTo>
                  <a:cubicBezTo>
                    <a:pt x="0" y="34"/>
                    <a:pt x="0" y="67"/>
                    <a:pt x="0" y="100"/>
                  </a:cubicBezTo>
                  <a:cubicBezTo>
                    <a:pt x="0" y="100"/>
                    <a:pt x="0" y="134"/>
                    <a:pt x="0" y="134"/>
                  </a:cubicBezTo>
                  <a:cubicBezTo>
                    <a:pt x="34" y="167"/>
                    <a:pt x="34" y="167"/>
                    <a:pt x="67" y="167"/>
                  </a:cubicBezTo>
                  <a:cubicBezTo>
                    <a:pt x="67" y="167"/>
                    <a:pt x="101" y="167"/>
                    <a:pt x="101" y="134"/>
                  </a:cubicBezTo>
                  <a:cubicBezTo>
                    <a:pt x="101" y="134"/>
                    <a:pt x="101" y="100"/>
                    <a:pt x="101" y="100"/>
                  </a:cubicBezTo>
                  <a:cubicBezTo>
                    <a:pt x="101" y="100"/>
                    <a:pt x="67" y="134"/>
                    <a:pt x="67" y="134"/>
                  </a:cubicBezTo>
                  <a:lnTo>
                    <a:pt x="34" y="134"/>
                  </a:lnTo>
                  <a:cubicBezTo>
                    <a:pt x="34" y="134"/>
                    <a:pt x="34" y="100"/>
                    <a:pt x="34" y="100"/>
                  </a:cubicBezTo>
                  <a:cubicBezTo>
                    <a:pt x="34" y="67"/>
                    <a:pt x="34" y="67"/>
                    <a:pt x="34" y="34"/>
                  </a:cubicBezTo>
                  <a:lnTo>
                    <a:pt x="67" y="34"/>
                  </a:lnTo>
                  <a:cubicBezTo>
                    <a:pt x="67" y="67"/>
                    <a:pt x="101" y="67"/>
                    <a:pt x="101" y="100"/>
                  </a:cubicBezTo>
                  <a:cubicBezTo>
                    <a:pt x="101" y="67"/>
                    <a:pt x="101" y="34"/>
                    <a:pt x="101" y="34"/>
                  </a:cubicBezTo>
                  <a:cubicBezTo>
                    <a:pt x="101" y="0"/>
                    <a:pt x="67"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6;p30">
              <a:extLst>
                <a:ext uri="{FF2B5EF4-FFF2-40B4-BE49-F238E27FC236}">
                  <a16:creationId xmlns:a16="http://schemas.microsoft.com/office/drawing/2014/main" id="{AE74EDE7-EDEE-5F14-F713-4000F7C0B970}"/>
                </a:ext>
              </a:extLst>
            </p:cNvPr>
            <p:cNvSpPr/>
            <p:nvPr/>
          </p:nvSpPr>
          <p:spPr>
            <a:xfrm>
              <a:off x="4923371" y="2955644"/>
              <a:ext cx="618" cy="1201"/>
            </a:xfrm>
            <a:custGeom>
              <a:avLst/>
              <a:gdLst/>
              <a:ahLst/>
              <a:cxnLst/>
              <a:rect l="l" t="t" r="r" b="b"/>
              <a:pathLst>
                <a:path w="35" h="68" extrusionOk="0">
                  <a:moveTo>
                    <a:pt x="1" y="1"/>
                  </a:moveTo>
                  <a:lnTo>
                    <a:pt x="1" y="34"/>
                  </a:lnTo>
                  <a:lnTo>
                    <a:pt x="1" y="67"/>
                  </a:lnTo>
                  <a:lnTo>
                    <a:pt x="34" y="34"/>
                  </a:lnTo>
                  <a:lnTo>
                    <a:pt x="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7;p30">
              <a:extLst>
                <a:ext uri="{FF2B5EF4-FFF2-40B4-BE49-F238E27FC236}">
                  <a16:creationId xmlns:a16="http://schemas.microsoft.com/office/drawing/2014/main" id="{86C02C02-F78B-1782-6545-F190D3B0B236}"/>
                </a:ext>
              </a:extLst>
            </p:cNvPr>
            <p:cNvSpPr/>
            <p:nvPr/>
          </p:nvSpPr>
          <p:spPr>
            <a:xfrm>
              <a:off x="4924554" y="2953295"/>
              <a:ext cx="1784" cy="2949"/>
            </a:xfrm>
            <a:custGeom>
              <a:avLst/>
              <a:gdLst/>
              <a:ahLst/>
              <a:cxnLst/>
              <a:rect l="l" t="t" r="r" b="b"/>
              <a:pathLst>
                <a:path w="101" h="167" extrusionOk="0">
                  <a:moveTo>
                    <a:pt x="67" y="0"/>
                  </a:moveTo>
                  <a:lnTo>
                    <a:pt x="1" y="100"/>
                  </a:lnTo>
                  <a:lnTo>
                    <a:pt x="67" y="34"/>
                  </a:lnTo>
                  <a:lnTo>
                    <a:pt x="67" y="100"/>
                  </a:lnTo>
                  <a:lnTo>
                    <a:pt x="1" y="100"/>
                  </a:lnTo>
                  <a:lnTo>
                    <a:pt x="1" y="134"/>
                  </a:lnTo>
                  <a:lnTo>
                    <a:pt x="67" y="134"/>
                  </a:lnTo>
                  <a:lnTo>
                    <a:pt x="67" y="167"/>
                  </a:lnTo>
                  <a:lnTo>
                    <a:pt x="101" y="167"/>
                  </a:lnTo>
                  <a:lnTo>
                    <a:pt x="101" y="134"/>
                  </a:lnTo>
                  <a:lnTo>
                    <a:pt x="101" y="100"/>
                  </a:lnTo>
                  <a:lnTo>
                    <a:pt x="1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8;p30">
              <a:extLst>
                <a:ext uri="{FF2B5EF4-FFF2-40B4-BE49-F238E27FC236}">
                  <a16:creationId xmlns:a16="http://schemas.microsoft.com/office/drawing/2014/main" id="{5B401557-B79B-3973-9B9E-C0B59A4DEE6B}"/>
                </a:ext>
              </a:extLst>
            </p:cNvPr>
            <p:cNvSpPr/>
            <p:nvPr/>
          </p:nvSpPr>
          <p:spPr>
            <a:xfrm>
              <a:off x="4921022" y="2949163"/>
              <a:ext cx="1784" cy="2967"/>
            </a:xfrm>
            <a:custGeom>
              <a:avLst/>
              <a:gdLst/>
              <a:ahLst/>
              <a:cxnLst/>
              <a:rect l="l" t="t" r="r" b="b"/>
              <a:pathLst>
                <a:path w="101" h="168" extrusionOk="0">
                  <a:moveTo>
                    <a:pt x="67" y="1"/>
                  </a:moveTo>
                  <a:cubicBezTo>
                    <a:pt x="34" y="1"/>
                    <a:pt x="34" y="34"/>
                    <a:pt x="0" y="34"/>
                  </a:cubicBezTo>
                  <a:cubicBezTo>
                    <a:pt x="0" y="34"/>
                    <a:pt x="0" y="67"/>
                    <a:pt x="0" y="101"/>
                  </a:cubicBezTo>
                  <a:cubicBezTo>
                    <a:pt x="0" y="101"/>
                    <a:pt x="0" y="134"/>
                    <a:pt x="0" y="134"/>
                  </a:cubicBezTo>
                  <a:cubicBezTo>
                    <a:pt x="34" y="167"/>
                    <a:pt x="34" y="167"/>
                    <a:pt x="67" y="167"/>
                  </a:cubicBezTo>
                  <a:cubicBezTo>
                    <a:pt x="34" y="167"/>
                    <a:pt x="34" y="134"/>
                    <a:pt x="34" y="134"/>
                  </a:cubicBezTo>
                  <a:cubicBezTo>
                    <a:pt x="34" y="134"/>
                    <a:pt x="34" y="101"/>
                    <a:pt x="34" y="101"/>
                  </a:cubicBezTo>
                  <a:cubicBezTo>
                    <a:pt x="34" y="67"/>
                    <a:pt x="34" y="67"/>
                    <a:pt x="34" y="34"/>
                  </a:cubicBezTo>
                  <a:lnTo>
                    <a:pt x="67" y="34"/>
                  </a:lnTo>
                  <a:cubicBezTo>
                    <a:pt x="67" y="67"/>
                    <a:pt x="101" y="67"/>
                    <a:pt x="101" y="101"/>
                  </a:cubicBezTo>
                  <a:cubicBezTo>
                    <a:pt x="101" y="67"/>
                    <a:pt x="101" y="34"/>
                    <a:pt x="101" y="34"/>
                  </a:cubicBezTo>
                  <a:cubicBezTo>
                    <a:pt x="101" y="34"/>
                    <a:pt x="67" y="1"/>
                    <a:pt x="67" y="1"/>
                  </a:cubicBezTo>
                  <a:close/>
                  <a:moveTo>
                    <a:pt x="101" y="101"/>
                  </a:moveTo>
                  <a:cubicBezTo>
                    <a:pt x="101" y="101"/>
                    <a:pt x="67" y="134"/>
                    <a:pt x="67" y="134"/>
                  </a:cubicBezTo>
                  <a:cubicBezTo>
                    <a:pt x="67" y="134"/>
                    <a:pt x="67" y="167"/>
                    <a:pt x="67" y="167"/>
                  </a:cubicBezTo>
                  <a:cubicBezTo>
                    <a:pt x="67" y="167"/>
                    <a:pt x="101" y="167"/>
                    <a:pt x="101" y="134"/>
                  </a:cubicBezTo>
                  <a:cubicBezTo>
                    <a:pt x="101" y="134"/>
                    <a:pt x="101" y="101"/>
                    <a:pt x="101" y="10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9;p30">
              <a:extLst>
                <a:ext uri="{FF2B5EF4-FFF2-40B4-BE49-F238E27FC236}">
                  <a16:creationId xmlns:a16="http://schemas.microsoft.com/office/drawing/2014/main" id="{F978FE78-EB48-B8F3-E533-9A8F30173D04}"/>
                </a:ext>
              </a:extLst>
            </p:cNvPr>
            <p:cNvSpPr/>
            <p:nvPr/>
          </p:nvSpPr>
          <p:spPr>
            <a:xfrm>
              <a:off x="4923371" y="2951529"/>
              <a:ext cx="618" cy="1183"/>
            </a:xfrm>
            <a:custGeom>
              <a:avLst/>
              <a:gdLst/>
              <a:ahLst/>
              <a:cxnLst/>
              <a:rect l="l" t="t" r="r" b="b"/>
              <a:pathLst>
                <a:path w="35" h="67" extrusionOk="0">
                  <a:moveTo>
                    <a:pt x="1" y="0"/>
                  </a:moveTo>
                  <a:lnTo>
                    <a:pt x="1" y="33"/>
                  </a:lnTo>
                  <a:lnTo>
                    <a:pt x="1" y="67"/>
                  </a:lnTo>
                  <a:lnTo>
                    <a:pt x="34" y="33"/>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0;p30">
              <a:extLst>
                <a:ext uri="{FF2B5EF4-FFF2-40B4-BE49-F238E27FC236}">
                  <a16:creationId xmlns:a16="http://schemas.microsoft.com/office/drawing/2014/main" id="{7ED92743-5B06-E22C-575F-1E8C300FC0E3}"/>
                </a:ext>
              </a:extLst>
            </p:cNvPr>
            <p:cNvSpPr/>
            <p:nvPr/>
          </p:nvSpPr>
          <p:spPr>
            <a:xfrm>
              <a:off x="4924554" y="2949163"/>
              <a:ext cx="1784" cy="2967"/>
            </a:xfrm>
            <a:custGeom>
              <a:avLst/>
              <a:gdLst/>
              <a:ahLst/>
              <a:cxnLst/>
              <a:rect l="l" t="t" r="r" b="b"/>
              <a:pathLst>
                <a:path w="101" h="168" extrusionOk="0">
                  <a:moveTo>
                    <a:pt x="67" y="1"/>
                  </a:moveTo>
                  <a:cubicBezTo>
                    <a:pt x="34" y="1"/>
                    <a:pt x="34" y="34"/>
                    <a:pt x="34" y="34"/>
                  </a:cubicBezTo>
                  <a:lnTo>
                    <a:pt x="101" y="34"/>
                  </a:lnTo>
                  <a:cubicBezTo>
                    <a:pt x="101" y="1"/>
                    <a:pt x="101" y="1"/>
                    <a:pt x="67" y="1"/>
                  </a:cubicBezTo>
                  <a:close/>
                  <a:moveTo>
                    <a:pt x="67" y="67"/>
                  </a:moveTo>
                  <a:cubicBezTo>
                    <a:pt x="67" y="67"/>
                    <a:pt x="67" y="101"/>
                    <a:pt x="67" y="101"/>
                  </a:cubicBezTo>
                  <a:cubicBezTo>
                    <a:pt x="67" y="101"/>
                    <a:pt x="101" y="101"/>
                    <a:pt x="101" y="134"/>
                  </a:cubicBezTo>
                  <a:cubicBezTo>
                    <a:pt x="101" y="101"/>
                    <a:pt x="101" y="101"/>
                    <a:pt x="101" y="67"/>
                  </a:cubicBezTo>
                  <a:close/>
                  <a:moveTo>
                    <a:pt x="34" y="34"/>
                  </a:moveTo>
                  <a:cubicBezTo>
                    <a:pt x="1" y="34"/>
                    <a:pt x="1" y="67"/>
                    <a:pt x="1" y="101"/>
                  </a:cubicBezTo>
                  <a:cubicBezTo>
                    <a:pt x="1" y="101"/>
                    <a:pt x="1" y="134"/>
                    <a:pt x="1" y="134"/>
                  </a:cubicBezTo>
                  <a:cubicBezTo>
                    <a:pt x="34" y="167"/>
                    <a:pt x="34" y="167"/>
                    <a:pt x="67" y="167"/>
                  </a:cubicBezTo>
                  <a:cubicBezTo>
                    <a:pt x="34" y="167"/>
                    <a:pt x="34" y="167"/>
                    <a:pt x="34" y="134"/>
                  </a:cubicBezTo>
                  <a:cubicBezTo>
                    <a:pt x="34" y="101"/>
                    <a:pt x="34" y="101"/>
                    <a:pt x="34" y="101"/>
                  </a:cubicBezTo>
                  <a:cubicBezTo>
                    <a:pt x="34" y="101"/>
                    <a:pt x="34" y="67"/>
                    <a:pt x="67" y="67"/>
                  </a:cubicBezTo>
                  <a:lnTo>
                    <a:pt x="34" y="67"/>
                  </a:lnTo>
                  <a:cubicBezTo>
                    <a:pt x="34" y="59"/>
                    <a:pt x="34" y="51"/>
                    <a:pt x="34" y="34"/>
                  </a:cubicBezTo>
                  <a:close/>
                  <a:moveTo>
                    <a:pt x="67" y="134"/>
                  </a:moveTo>
                  <a:cubicBezTo>
                    <a:pt x="67" y="167"/>
                    <a:pt x="67" y="167"/>
                    <a:pt x="67" y="167"/>
                  </a:cubicBezTo>
                  <a:lnTo>
                    <a:pt x="101" y="167"/>
                  </a:lnTo>
                  <a:cubicBezTo>
                    <a:pt x="101" y="134"/>
                    <a:pt x="101" y="134"/>
                    <a:pt x="101" y="1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1;p30">
              <a:extLst>
                <a:ext uri="{FF2B5EF4-FFF2-40B4-BE49-F238E27FC236}">
                  <a16:creationId xmlns:a16="http://schemas.microsoft.com/office/drawing/2014/main" id="{53A4368C-6EF5-0008-3D1E-5A282C2EAEE1}"/>
                </a:ext>
              </a:extLst>
            </p:cNvPr>
            <p:cNvSpPr/>
            <p:nvPr/>
          </p:nvSpPr>
          <p:spPr>
            <a:xfrm>
              <a:off x="4921022" y="2945048"/>
              <a:ext cx="1784" cy="2949"/>
            </a:xfrm>
            <a:custGeom>
              <a:avLst/>
              <a:gdLst/>
              <a:ahLst/>
              <a:cxnLst/>
              <a:rect l="l" t="t" r="r" b="b"/>
              <a:pathLst>
                <a:path w="101" h="167" extrusionOk="0">
                  <a:moveTo>
                    <a:pt x="67" y="0"/>
                  </a:moveTo>
                  <a:cubicBezTo>
                    <a:pt x="34" y="0"/>
                    <a:pt x="34" y="34"/>
                    <a:pt x="0" y="34"/>
                  </a:cubicBezTo>
                  <a:cubicBezTo>
                    <a:pt x="0" y="34"/>
                    <a:pt x="0" y="67"/>
                    <a:pt x="0" y="100"/>
                  </a:cubicBezTo>
                  <a:cubicBezTo>
                    <a:pt x="0" y="134"/>
                    <a:pt x="0" y="134"/>
                    <a:pt x="0" y="167"/>
                  </a:cubicBezTo>
                  <a:lnTo>
                    <a:pt x="67" y="167"/>
                  </a:lnTo>
                  <a:cubicBezTo>
                    <a:pt x="34" y="167"/>
                    <a:pt x="34" y="167"/>
                    <a:pt x="34" y="134"/>
                  </a:cubicBezTo>
                  <a:cubicBezTo>
                    <a:pt x="34" y="134"/>
                    <a:pt x="34" y="100"/>
                    <a:pt x="34" y="100"/>
                  </a:cubicBezTo>
                  <a:cubicBezTo>
                    <a:pt x="34" y="67"/>
                    <a:pt x="34" y="67"/>
                    <a:pt x="34" y="34"/>
                  </a:cubicBezTo>
                  <a:lnTo>
                    <a:pt x="67" y="34"/>
                  </a:lnTo>
                  <a:cubicBezTo>
                    <a:pt x="67" y="67"/>
                    <a:pt x="101" y="67"/>
                    <a:pt x="101" y="100"/>
                  </a:cubicBezTo>
                  <a:cubicBezTo>
                    <a:pt x="101" y="67"/>
                    <a:pt x="101" y="34"/>
                    <a:pt x="101" y="34"/>
                  </a:cubicBezTo>
                  <a:cubicBezTo>
                    <a:pt x="101" y="34"/>
                    <a:pt x="67" y="0"/>
                    <a:pt x="67" y="0"/>
                  </a:cubicBezTo>
                  <a:close/>
                  <a:moveTo>
                    <a:pt x="101" y="100"/>
                  </a:moveTo>
                  <a:cubicBezTo>
                    <a:pt x="101" y="100"/>
                    <a:pt x="67" y="134"/>
                    <a:pt x="67" y="134"/>
                  </a:cubicBezTo>
                  <a:cubicBezTo>
                    <a:pt x="67" y="167"/>
                    <a:pt x="67" y="167"/>
                    <a:pt x="67" y="167"/>
                  </a:cubicBezTo>
                  <a:lnTo>
                    <a:pt x="101" y="167"/>
                  </a:lnTo>
                  <a:cubicBezTo>
                    <a:pt x="101" y="134"/>
                    <a:pt x="101" y="134"/>
                    <a:pt x="101" y="1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2;p30">
              <a:extLst>
                <a:ext uri="{FF2B5EF4-FFF2-40B4-BE49-F238E27FC236}">
                  <a16:creationId xmlns:a16="http://schemas.microsoft.com/office/drawing/2014/main" id="{8FD33382-386B-F289-C098-9D93DD3A1A13}"/>
                </a:ext>
              </a:extLst>
            </p:cNvPr>
            <p:cNvSpPr/>
            <p:nvPr/>
          </p:nvSpPr>
          <p:spPr>
            <a:xfrm>
              <a:off x="4923371" y="2947397"/>
              <a:ext cx="618" cy="1201"/>
            </a:xfrm>
            <a:custGeom>
              <a:avLst/>
              <a:gdLst/>
              <a:ahLst/>
              <a:cxnLst/>
              <a:rect l="l" t="t" r="r" b="b"/>
              <a:pathLst>
                <a:path w="35" h="68" extrusionOk="0">
                  <a:moveTo>
                    <a:pt x="1" y="1"/>
                  </a:moveTo>
                  <a:lnTo>
                    <a:pt x="1" y="34"/>
                  </a:lnTo>
                  <a:lnTo>
                    <a:pt x="1" y="67"/>
                  </a:lnTo>
                  <a:lnTo>
                    <a:pt x="34" y="34"/>
                  </a:lnTo>
                  <a:lnTo>
                    <a:pt x="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3;p30">
              <a:extLst>
                <a:ext uri="{FF2B5EF4-FFF2-40B4-BE49-F238E27FC236}">
                  <a16:creationId xmlns:a16="http://schemas.microsoft.com/office/drawing/2014/main" id="{CE2D42BF-8384-2BDD-248E-351F3E192847}"/>
                </a:ext>
              </a:extLst>
            </p:cNvPr>
            <p:cNvSpPr/>
            <p:nvPr/>
          </p:nvSpPr>
          <p:spPr>
            <a:xfrm>
              <a:off x="4924554" y="2945048"/>
              <a:ext cx="1784" cy="2949"/>
            </a:xfrm>
            <a:custGeom>
              <a:avLst/>
              <a:gdLst/>
              <a:ahLst/>
              <a:cxnLst/>
              <a:rect l="l" t="t" r="r" b="b"/>
              <a:pathLst>
                <a:path w="101" h="167" extrusionOk="0">
                  <a:moveTo>
                    <a:pt x="67" y="0"/>
                  </a:moveTo>
                  <a:cubicBezTo>
                    <a:pt x="34" y="0"/>
                    <a:pt x="34" y="34"/>
                    <a:pt x="34" y="34"/>
                  </a:cubicBezTo>
                  <a:lnTo>
                    <a:pt x="67" y="34"/>
                  </a:lnTo>
                  <a:cubicBezTo>
                    <a:pt x="67" y="34"/>
                    <a:pt x="67" y="34"/>
                    <a:pt x="67" y="67"/>
                  </a:cubicBezTo>
                  <a:lnTo>
                    <a:pt x="34" y="67"/>
                  </a:lnTo>
                  <a:cubicBezTo>
                    <a:pt x="34" y="34"/>
                    <a:pt x="34" y="34"/>
                    <a:pt x="34" y="34"/>
                  </a:cubicBezTo>
                  <a:cubicBezTo>
                    <a:pt x="1" y="34"/>
                    <a:pt x="1" y="34"/>
                    <a:pt x="1" y="67"/>
                  </a:cubicBezTo>
                  <a:cubicBezTo>
                    <a:pt x="1" y="100"/>
                    <a:pt x="34" y="100"/>
                    <a:pt x="34" y="100"/>
                  </a:cubicBezTo>
                  <a:lnTo>
                    <a:pt x="67" y="100"/>
                  </a:lnTo>
                  <a:cubicBezTo>
                    <a:pt x="67" y="100"/>
                    <a:pt x="101" y="100"/>
                    <a:pt x="101" y="67"/>
                  </a:cubicBezTo>
                  <a:cubicBezTo>
                    <a:pt x="101" y="34"/>
                    <a:pt x="101" y="34"/>
                    <a:pt x="101" y="34"/>
                  </a:cubicBezTo>
                  <a:cubicBezTo>
                    <a:pt x="67" y="34"/>
                    <a:pt x="67" y="0"/>
                    <a:pt x="67" y="0"/>
                  </a:cubicBezTo>
                  <a:close/>
                  <a:moveTo>
                    <a:pt x="67" y="100"/>
                  </a:moveTo>
                  <a:cubicBezTo>
                    <a:pt x="67" y="100"/>
                    <a:pt x="101" y="134"/>
                    <a:pt x="101" y="134"/>
                  </a:cubicBezTo>
                  <a:cubicBezTo>
                    <a:pt x="101" y="134"/>
                    <a:pt x="101" y="100"/>
                    <a:pt x="101" y="100"/>
                  </a:cubicBezTo>
                  <a:close/>
                  <a:moveTo>
                    <a:pt x="1" y="100"/>
                  </a:moveTo>
                  <a:cubicBezTo>
                    <a:pt x="1" y="100"/>
                    <a:pt x="1" y="134"/>
                    <a:pt x="1" y="134"/>
                  </a:cubicBezTo>
                  <a:cubicBezTo>
                    <a:pt x="1" y="134"/>
                    <a:pt x="1" y="167"/>
                    <a:pt x="1" y="167"/>
                  </a:cubicBezTo>
                  <a:lnTo>
                    <a:pt x="67" y="167"/>
                  </a:lnTo>
                  <a:cubicBezTo>
                    <a:pt x="34" y="167"/>
                    <a:pt x="34" y="167"/>
                    <a:pt x="34" y="134"/>
                  </a:cubicBezTo>
                  <a:cubicBezTo>
                    <a:pt x="34" y="134"/>
                    <a:pt x="34" y="100"/>
                    <a:pt x="34" y="100"/>
                  </a:cubicBezTo>
                  <a:close/>
                  <a:moveTo>
                    <a:pt x="67" y="134"/>
                  </a:moveTo>
                  <a:cubicBezTo>
                    <a:pt x="67" y="167"/>
                    <a:pt x="67" y="167"/>
                    <a:pt x="67" y="167"/>
                  </a:cubicBezTo>
                  <a:lnTo>
                    <a:pt x="101" y="167"/>
                  </a:lnTo>
                  <a:cubicBezTo>
                    <a:pt x="101" y="167"/>
                    <a:pt x="101" y="134"/>
                    <a:pt x="101" y="1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4;p30">
              <a:extLst>
                <a:ext uri="{FF2B5EF4-FFF2-40B4-BE49-F238E27FC236}">
                  <a16:creationId xmlns:a16="http://schemas.microsoft.com/office/drawing/2014/main" id="{321D2A78-9A1E-486E-B201-FF3815D8C1AD}"/>
                </a:ext>
              </a:extLst>
            </p:cNvPr>
            <p:cNvSpPr/>
            <p:nvPr/>
          </p:nvSpPr>
          <p:spPr>
            <a:xfrm>
              <a:off x="4921605" y="2941516"/>
              <a:ext cx="618" cy="2366"/>
            </a:xfrm>
            <a:custGeom>
              <a:avLst/>
              <a:gdLst/>
              <a:ahLst/>
              <a:cxnLst/>
              <a:rect l="l" t="t" r="r" b="b"/>
              <a:pathLst>
                <a:path w="35" h="134" extrusionOk="0">
                  <a:moveTo>
                    <a:pt x="1" y="0"/>
                  </a:moveTo>
                  <a:lnTo>
                    <a:pt x="1" y="133"/>
                  </a:lnTo>
                  <a:lnTo>
                    <a:pt x="34" y="133"/>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5;p30">
              <a:extLst>
                <a:ext uri="{FF2B5EF4-FFF2-40B4-BE49-F238E27FC236}">
                  <a16:creationId xmlns:a16="http://schemas.microsoft.com/office/drawing/2014/main" id="{836F9B78-4655-2E16-4BEB-B25B72C81C29}"/>
                </a:ext>
              </a:extLst>
            </p:cNvPr>
            <p:cNvSpPr/>
            <p:nvPr/>
          </p:nvSpPr>
          <p:spPr>
            <a:xfrm>
              <a:off x="4923371" y="2943282"/>
              <a:ext cx="618" cy="1183"/>
            </a:xfrm>
            <a:custGeom>
              <a:avLst/>
              <a:gdLst/>
              <a:ahLst/>
              <a:cxnLst/>
              <a:rect l="l" t="t" r="r" b="b"/>
              <a:pathLst>
                <a:path w="35" h="67" extrusionOk="0">
                  <a:moveTo>
                    <a:pt x="1" y="0"/>
                  </a:moveTo>
                  <a:lnTo>
                    <a:pt x="1" y="33"/>
                  </a:lnTo>
                  <a:lnTo>
                    <a:pt x="1" y="67"/>
                  </a:lnTo>
                  <a:lnTo>
                    <a:pt x="34" y="33"/>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6;p30">
              <a:extLst>
                <a:ext uri="{FF2B5EF4-FFF2-40B4-BE49-F238E27FC236}">
                  <a16:creationId xmlns:a16="http://schemas.microsoft.com/office/drawing/2014/main" id="{3F18EE26-B835-493C-16B2-BA89465D6BAE}"/>
                </a:ext>
              </a:extLst>
            </p:cNvPr>
            <p:cNvSpPr/>
            <p:nvPr/>
          </p:nvSpPr>
          <p:spPr>
            <a:xfrm>
              <a:off x="4924554" y="2941516"/>
              <a:ext cx="1784" cy="2366"/>
            </a:xfrm>
            <a:custGeom>
              <a:avLst/>
              <a:gdLst/>
              <a:ahLst/>
              <a:cxnLst/>
              <a:rect l="l" t="t" r="r" b="b"/>
              <a:pathLst>
                <a:path w="101" h="134" extrusionOk="0">
                  <a:moveTo>
                    <a:pt x="67" y="0"/>
                  </a:moveTo>
                  <a:cubicBezTo>
                    <a:pt x="67" y="0"/>
                    <a:pt x="67" y="0"/>
                    <a:pt x="67" y="33"/>
                  </a:cubicBezTo>
                  <a:cubicBezTo>
                    <a:pt x="67" y="33"/>
                    <a:pt x="101" y="33"/>
                    <a:pt x="101" y="67"/>
                  </a:cubicBezTo>
                  <a:cubicBezTo>
                    <a:pt x="101" y="33"/>
                    <a:pt x="101" y="33"/>
                    <a:pt x="101" y="0"/>
                  </a:cubicBezTo>
                  <a:close/>
                  <a:moveTo>
                    <a:pt x="1" y="0"/>
                  </a:moveTo>
                  <a:cubicBezTo>
                    <a:pt x="1" y="33"/>
                    <a:pt x="1" y="33"/>
                    <a:pt x="1" y="67"/>
                  </a:cubicBezTo>
                  <a:cubicBezTo>
                    <a:pt x="1" y="100"/>
                    <a:pt x="1" y="100"/>
                    <a:pt x="1" y="133"/>
                  </a:cubicBezTo>
                  <a:lnTo>
                    <a:pt x="67" y="133"/>
                  </a:lnTo>
                  <a:cubicBezTo>
                    <a:pt x="34" y="133"/>
                    <a:pt x="34" y="133"/>
                    <a:pt x="34" y="100"/>
                  </a:cubicBezTo>
                  <a:cubicBezTo>
                    <a:pt x="34" y="100"/>
                    <a:pt x="34" y="100"/>
                    <a:pt x="34" y="67"/>
                  </a:cubicBezTo>
                  <a:cubicBezTo>
                    <a:pt x="34" y="33"/>
                    <a:pt x="34" y="33"/>
                    <a:pt x="34" y="33"/>
                  </a:cubicBezTo>
                  <a:cubicBezTo>
                    <a:pt x="34" y="0"/>
                    <a:pt x="34" y="0"/>
                    <a:pt x="67" y="0"/>
                  </a:cubicBezTo>
                  <a:close/>
                  <a:moveTo>
                    <a:pt x="101" y="67"/>
                  </a:moveTo>
                  <a:cubicBezTo>
                    <a:pt x="101" y="100"/>
                    <a:pt x="67" y="100"/>
                    <a:pt x="67" y="100"/>
                  </a:cubicBezTo>
                  <a:cubicBezTo>
                    <a:pt x="67" y="133"/>
                    <a:pt x="67" y="133"/>
                    <a:pt x="67" y="133"/>
                  </a:cubicBezTo>
                  <a:lnTo>
                    <a:pt x="101" y="133"/>
                  </a:lnTo>
                  <a:cubicBezTo>
                    <a:pt x="101" y="100"/>
                    <a:pt x="101" y="100"/>
                    <a:pt x="101" y="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7;p30">
              <a:extLst>
                <a:ext uri="{FF2B5EF4-FFF2-40B4-BE49-F238E27FC236}">
                  <a16:creationId xmlns:a16="http://schemas.microsoft.com/office/drawing/2014/main" id="{03E62AAD-DD74-49C0-4069-F4D7B8DDBC8C}"/>
                </a:ext>
              </a:extLst>
            </p:cNvPr>
            <p:cNvSpPr/>
            <p:nvPr/>
          </p:nvSpPr>
          <p:spPr>
            <a:xfrm>
              <a:off x="4926921" y="2942681"/>
              <a:ext cx="18" cy="20044"/>
            </a:xfrm>
            <a:custGeom>
              <a:avLst/>
              <a:gdLst/>
              <a:ahLst/>
              <a:cxnLst/>
              <a:rect l="l" t="t" r="r" b="b"/>
              <a:pathLst>
                <a:path w="1" h="1135" fill="none" extrusionOk="0">
                  <a:moveTo>
                    <a:pt x="0" y="1135"/>
                  </a:moveTo>
                  <a:lnTo>
                    <a:pt x="0"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8;p30">
              <a:extLst>
                <a:ext uri="{FF2B5EF4-FFF2-40B4-BE49-F238E27FC236}">
                  <a16:creationId xmlns:a16="http://schemas.microsoft.com/office/drawing/2014/main" id="{1A86CE88-5DDA-5678-7266-11FF40E0B1A4}"/>
                </a:ext>
              </a:extLst>
            </p:cNvPr>
            <p:cNvSpPr/>
            <p:nvPr/>
          </p:nvSpPr>
          <p:spPr>
            <a:xfrm>
              <a:off x="4926921" y="2962708"/>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9;p30">
              <a:extLst>
                <a:ext uri="{FF2B5EF4-FFF2-40B4-BE49-F238E27FC236}">
                  <a16:creationId xmlns:a16="http://schemas.microsoft.com/office/drawing/2014/main" id="{F019DFC2-25A3-5CB7-1C28-F76AC4ECD0D9}"/>
                </a:ext>
              </a:extLst>
            </p:cNvPr>
            <p:cNvSpPr/>
            <p:nvPr/>
          </p:nvSpPr>
          <p:spPr>
            <a:xfrm>
              <a:off x="4926921" y="2958593"/>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0;p30">
              <a:extLst>
                <a:ext uri="{FF2B5EF4-FFF2-40B4-BE49-F238E27FC236}">
                  <a16:creationId xmlns:a16="http://schemas.microsoft.com/office/drawing/2014/main" id="{D747201A-6CB3-5A3B-BFD9-1F6FD47EF635}"/>
                </a:ext>
              </a:extLst>
            </p:cNvPr>
            <p:cNvSpPr/>
            <p:nvPr/>
          </p:nvSpPr>
          <p:spPr>
            <a:xfrm>
              <a:off x="4926921" y="2955061"/>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p30">
              <a:extLst>
                <a:ext uri="{FF2B5EF4-FFF2-40B4-BE49-F238E27FC236}">
                  <a16:creationId xmlns:a16="http://schemas.microsoft.com/office/drawing/2014/main" id="{704CBFED-B6FF-6FE9-56C0-5476903891B4}"/>
                </a:ext>
              </a:extLst>
            </p:cNvPr>
            <p:cNvSpPr/>
            <p:nvPr/>
          </p:nvSpPr>
          <p:spPr>
            <a:xfrm>
              <a:off x="4926921" y="2950929"/>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2;p30">
              <a:extLst>
                <a:ext uri="{FF2B5EF4-FFF2-40B4-BE49-F238E27FC236}">
                  <a16:creationId xmlns:a16="http://schemas.microsoft.com/office/drawing/2014/main" id="{D4A1ADD4-4484-9885-B514-801E9D77F31A}"/>
                </a:ext>
              </a:extLst>
            </p:cNvPr>
            <p:cNvSpPr/>
            <p:nvPr/>
          </p:nvSpPr>
          <p:spPr>
            <a:xfrm>
              <a:off x="4926921" y="2946814"/>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3;p30">
              <a:extLst>
                <a:ext uri="{FF2B5EF4-FFF2-40B4-BE49-F238E27FC236}">
                  <a16:creationId xmlns:a16="http://schemas.microsoft.com/office/drawing/2014/main" id="{53749B01-1CE3-40E1-A361-C5A9AE12BABE}"/>
                </a:ext>
              </a:extLst>
            </p:cNvPr>
            <p:cNvSpPr/>
            <p:nvPr/>
          </p:nvSpPr>
          <p:spPr>
            <a:xfrm>
              <a:off x="4926921" y="2942681"/>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4;p30">
              <a:extLst>
                <a:ext uri="{FF2B5EF4-FFF2-40B4-BE49-F238E27FC236}">
                  <a16:creationId xmlns:a16="http://schemas.microsoft.com/office/drawing/2014/main" id="{B927028D-C36E-0005-92E4-DABDEE51E0D7}"/>
                </a:ext>
              </a:extLst>
            </p:cNvPr>
            <p:cNvSpPr/>
            <p:nvPr/>
          </p:nvSpPr>
          <p:spPr>
            <a:xfrm>
              <a:off x="4939865" y="2942681"/>
              <a:ext cx="68945" cy="20044"/>
            </a:xfrm>
            <a:custGeom>
              <a:avLst/>
              <a:gdLst/>
              <a:ahLst/>
              <a:cxnLst/>
              <a:rect l="l" t="t" r="r" b="b"/>
              <a:pathLst>
                <a:path w="3904" h="1135" extrusionOk="0">
                  <a:moveTo>
                    <a:pt x="1" y="1"/>
                  </a:moveTo>
                  <a:lnTo>
                    <a:pt x="1" y="1135"/>
                  </a:lnTo>
                  <a:lnTo>
                    <a:pt x="3904" y="1135"/>
                  </a:lnTo>
                  <a:lnTo>
                    <a:pt x="3904" y="1"/>
                  </a:lnTo>
                  <a:close/>
                </a:path>
              </a:pathLst>
            </a:custGeom>
            <a:solidFill>
              <a:srgbClr val="000000"/>
            </a:solid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p30">
              <a:extLst>
                <a:ext uri="{FF2B5EF4-FFF2-40B4-BE49-F238E27FC236}">
                  <a16:creationId xmlns:a16="http://schemas.microsoft.com/office/drawing/2014/main" id="{891FC381-0C85-9866-5CE2-31DB8E727C34}"/>
                </a:ext>
              </a:extLst>
            </p:cNvPr>
            <p:cNvSpPr/>
            <p:nvPr/>
          </p:nvSpPr>
          <p:spPr>
            <a:xfrm>
              <a:off x="5589035" y="2044934"/>
              <a:ext cx="553164" cy="184988"/>
            </a:xfrm>
            <a:custGeom>
              <a:avLst/>
              <a:gdLst/>
              <a:ahLst/>
              <a:cxnLst/>
              <a:rect l="l" t="t" r="r" b="b"/>
              <a:pathLst>
                <a:path w="31323" h="10475" fill="none" extrusionOk="0">
                  <a:moveTo>
                    <a:pt x="30189" y="8573"/>
                  </a:moveTo>
                  <a:cubicBezTo>
                    <a:pt x="28788" y="7806"/>
                    <a:pt x="28121" y="8440"/>
                    <a:pt x="27620" y="7806"/>
                  </a:cubicBezTo>
                  <a:cubicBezTo>
                    <a:pt x="27120" y="7172"/>
                    <a:pt x="28287" y="5404"/>
                    <a:pt x="25185" y="3836"/>
                  </a:cubicBezTo>
                  <a:cubicBezTo>
                    <a:pt x="23717" y="3103"/>
                    <a:pt x="24952" y="267"/>
                    <a:pt x="19681" y="134"/>
                  </a:cubicBezTo>
                  <a:cubicBezTo>
                    <a:pt x="14444" y="0"/>
                    <a:pt x="15311" y="3169"/>
                    <a:pt x="13910" y="4037"/>
                  </a:cubicBezTo>
                  <a:cubicBezTo>
                    <a:pt x="12476" y="4937"/>
                    <a:pt x="12109" y="3536"/>
                    <a:pt x="10708" y="4437"/>
                  </a:cubicBezTo>
                  <a:cubicBezTo>
                    <a:pt x="9307" y="5304"/>
                    <a:pt x="9941" y="7105"/>
                    <a:pt x="8773" y="7372"/>
                  </a:cubicBezTo>
                  <a:cubicBezTo>
                    <a:pt x="7639" y="7606"/>
                    <a:pt x="6672" y="6839"/>
                    <a:pt x="5271" y="7672"/>
                  </a:cubicBezTo>
                  <a:cubicBezTo>
                    <a:pt x="3870" y="8506"/>
                    <a:pt x="3870" y="9340"/>
                    <a:pt x="3236" y="9340"/>
                  </a:cubicBezTo>
                  <a:cubicBezTo>
                    <a:pt x="2602" y="9340"/>
                    <a:pt x="1301" y="8807"/>
                    <a:pt x="534" y="9340"/>
                  </a:cubicBezTo>
                  <a:lnTo>
                    <a:pt x="534" y="9340"/>
                  </a:lnTo>
                  <a:cubicBezTo>
                    <a:pt x="0" y="9674"/>
                    <a:pt x="234" y="10474"/>
                    <a:pt x="868" y="10474"/>
                  </a:cubicBezTo>
                  <a:lnTo>
                    <a:pt x="30122" y="10474"/>
                  </a:lnTo>
                  <a:cubicBezTo>
                    <a:pt x="30923" y="10474"/>
                    <a:pt x="31323" y="9474"/>
                    <a:pt x="30756" y="8940"/>
                  </a:cubicBezTo>
                  <a:cubicBezTo>
                    <a:pt x="30556" y="8773"/>
                    <a:pt x="30389" y="8673"/>
                    <a:pt x="30189" y="8573"/>
                  </a:cubicBezTo>
                  <a:close/>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p30">
              <a:extLst>
                <a:ext uri="{FF2B5EF4-FFF2-40B4-BE49-F238E27FC236}">
                  <a16:creationId xmlns:a16="http://schemas.microsoft.com/office/drawing/2014/main" id="{EEB9DED9-6F54-023D-AE32-F54429589785}"/>
                </a:ext>
              </a:extLst>
            </p:cNvPr>
            <p:cNvSpPr/>
            <p:nvPr/>
          </p:nvSpPr>
          <p:spPr>
            <a:xfrm>
              <a:off x="5774003" y="2186900"/>
              <a:ext cx="10031" cy="4733"/>
            </a:xfrm>
            <a:custGeom>
              <a:avLst/>
              <a:gdLst/>
              <a:ahLst/>
              <a:cxnLst/>
              <a:rect l="l" t="t" r="r" b="b"/>
              <a:pathLst>
                <a:path w="568" h="268" fill="none" extrusionOk="0">
                  <a:moveTo>
                    <a:pt x="568" y="0"/>
                  </a:moveTo>
                  <a:cubicBezTo>
                    <a:pt x="401" y="100"/>
                    <a:pt x="201" y="201"/>
                    <a:pt x="1" y="267"/>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7;p30">
              <a:extLst>
                <a:ext uri="{FF2B5EF4-FFF2-40B4-BE49-F238E27FC236}">
                  <a16:creationId xmlns:a16="http://schemas.microsoft.com/office/drawing/2014/main" id="{7F220893-BEA5-F5F4-E692-E2ED46C160DA}"/>
                </a:ext>
              </a:extLst>
            </p:cNvPr>
            <p:cNvSpPr/>
            <p:nvPr/>
          </p:nvSpPr>
          <p:spPr>
            <a:xfrm>
              <a:off x="5796395" y="2109145"/>
              <a:ext cx="87788" cy="61863"/>
            </a:xfrm>
            <a:custGeom>
              <a:avLst/>
              <a:gdLst/>
              <a:ahLst/>
              <a:cxnLst/>
              <a:rect l="l" t="t" r="r" b="b"/>
              <a:pathLst>
                <a:path w="4971" h="3503" fill="none" extrusionOk="0">
                  <a:moveTo>
                    <a:pt x="4970" y="0"/>
                  </a:moveTo>
                  <a:cubicBezTo>
                    <a:pt x="4737" y="1168"/>
                    <a:pt x="4203" y="1935"/>
                    <a:pt x="3569" y="2035"/>
                  </a:cubicBezTo>
                  <a:cubicBezTo>
                    <a:pt x="2936" y="2102"/>
                    <a:pt x="601" y="1868"/>
                    <a:pt x="234" y="2736"/>
                  </a:cubicBezTo>
                  <a:cubicBezTo>
                    <a:pt x="134" y="2969"/>
                    <a:pt x="67" y="3236"/>
                    <a:pt x="0" y="3503"/>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8;p30">
              <a:extLst>
                <a:ext uri="{FF2B5EF4-FFF2-40B4-BE49-F238E27FC236}">
                  <a16:creationId xmlns:a16="http://schemas.microsoft.com/office/drawing/2014/main" id="{207F5B42-003B-B7AB-D383-3DF5B3EC00AF}"/>
                </a:ext>
              </a:extLst>
            </p:cNvPr>
            <p:cNvSpPr/>
            <p:nvPr/>
          </p:nvSpPr>
          <p:spPr>
            <a:xfrm>
              <a:off x="5888879" y="2081454"/>
              <a:ext cx="17678" cy="15329"/>
            </a:xfrm>
            <a:custGeom>
              <a:avLst/>
              <a:gdLst/>
              <a:ahLst/>
              <a:cxnLst/>
              <a:rect l="l" t="t" r="r" b="b"/>
              <a:pathLst>
                <a:path w="1001" h="868" fill="none" extrusionOk="0">
                  <a:moveTo>
                    <a:pt x="1001" y="0"/>
                  </a:moveTo>
                  <a:cubicBezTo>
                    <a:pt x="567" y="201"/>
                    <a:pt x="234" y="501"/>
                    <a:pt x="0" y="868"/>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9;p30">
              <a:extLst>
                <a:ext uri="{FF2B5EF4-FFF2-40B4-BE49-F238E27FC236}">
                  <a16:creationId xmlns:a16="http://schemas.microsoft.com/office/drawing/2014/main" id="{868E4E6A-410F-7898-FBEC-7D931D15A6E7}"/>
                </a:ext>
              </a:extLst>
            </p:cNvPr>
            <p:cNvSpPr/>
            <p:nvPr/>
          </p:nvSpPr>
          <p:spPr>
            <a:xfrm>
              <a:off x="3374104" y="1809884"/>
              <a:ext cx="764060" cy="256282"/>
            </a:xfrm>
            <a:custGeom>
              <a:avLst/>
              <a:gdLst/>
              <a:ahLst/>
              <a:cxnLst/>
              <a:rect l="l" t="t" r="r" b="b"/>
              <a:pathLst>
                <a:path w="43265" h="14512" fill="none" extrusionOk="0">
                  <a:moveTo>
                    <a:pt x="41730" y="11843"/>
                  </a:moveTo>
                  <a:cubicBezTo>
                    <a:pt x="39796" y="10809"/>
                    <a:pt x="38895" y="11676"/>
                    <a:pt x="38195" y="10809"/>
                  </a:cubicBezTo>
                  <a:cubicBezTo>
                    <a:pt x="37494" y="9908"/>
                    <a:pt x="39095" y="7473"/>
                    <a:pt x="34859" y="5305"/>
                  </a:cubicBezTo>
                  <a:cubicBezTo>
                    <a:pt x="32791" y="4271"/>
                    <a:pt x="34492" y="368"/>
                    <a:pt x="27253" y="201"/>
                  </a:cubicBezTo>
                  <a:cubicBezTo>
                    <a:pt x="20015" y="1"/>
                    <a:pt x="21182" y="4371"/>
                    <a:pt x="19214" y="5605"/>
                  </a:cubicBezTo>
                  <a:cubicBezTo>
                    <a:pt x="17280" y="6872"/>
                    <a:pt x="16746" y="4904"/>
                    <a:pt x="14811" y="6139"/>
                  </a:cubicBezTo>
                  <a:cubicBezTo>
                    <a:pt x="12876" y="7373"/>
                    <a:pt x="13744" y="9841"/>
                    <a:pt x="12176" y="10208"/>
                  </a:cubicBezTo>
                  <a:cubicBezTo>
                    <a:pt x="10575" y="10542"/>
                    <a:pt x="9241" y="9408"/>
                    <a:pt x="7272" y="10608"/>
                  </a:cubicBezTo>
                  <a:cubicBezTo>
                    <a:pt x="5304" y="11809"/>
                    <a:pt x="5338" y="12943"/>
                    <a:pt x="4437" y="12943"/>
                  </a:cubicBezTo>
                  <a:cubicBezTo>
                    <a:pt x="3570" y="12943"/>
                    <a:pt x="1802" y="12210"/>
                    <a:pt x="734" y="12943"/>
                  </a:cubicBezTo>
                  <a:lnTo>
                    <a:pt x="701" y="12943"/>
                  </a:lnTo>
                  <a:cubicBezTo>
                    <a:pt x="1" y="13410"/>
                    <a:pt x="334" y="14511"/>
                    <a:pt x="1201" y="14511"/>
                  </a:cubicBezTo>
                  <a:lnTo>
                    <a:pt x="41630" y="14511"/>
                  </a:lnTo>
                  <a:cubicBezTo>
                    <a:pt x="42731" y="14478"/>
                    <a:pt x="43265" y="13144"/>
                    <a:pt x="42498" y="12376"/>
                  </a:cubicBezTo>
                  <a:cubicBezTo>
                    <a:pt x="42264" y="12176"/>
                    <a:pt x="41997" y="11976"/>
                    <a:pt x="41730" y="11843"/>
                  </a:cubicBezTo>
                  <a:close/>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0;p30">
              <a:extLst>
                <a:ext uri="{FF2B5EF4-FFF2-40B4-BE49-F238E27FC236}">
                  <a16:creationId xmlns:a16="http://schemas.microsoft.com/office/drawing/2014/main" id="{0D580DAF-49A7-6340-1399-22B1B71514C0}"/>
                </a:ext>
              </a:extLst>
            </p:cNvPr>
            <p:cNvSpPr/>
            <p:nvPr/>
          </p:nvSpPr>
          <p:spPr>
            <a:xfrm>
              <a:off x="3630346" y="2006047"/>
              <a:ext cx="13581" cy="7099"/>
            </a:xfrm>
            <a:custGeom>
              <a:avLst/>
              <a:gdLst/>
              <a:ahLst/>
              <a:cxnLst/>
              <a:rect l="l" t="t" r="r" b="b"/>
              <a:pathLst>
                <a:path w="769" h="402" fill="none" extrusionOk="0">
                  <a:moveTo>
                    <a:pt x="768" y="1"/>
                  </a:moveTo>
                  <a:cubicBezTo>
                    <a:pt x="535" y="168"/>
                    <a:pt x="268" y="268"/>
                    <a:pt x="1" y="40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1;p30">
              <a:extLst>
                <a:ext uri="{FF2B5EF4-FFF2-40B4-BE49-F238E27FC236}">
                  <a16:creationId xmlns:a16="http://schemas.microsoft.com/office/drawing/2014/main" id="{5F40B1AB-127F-D3E8-1A86-FC77BA66ECE9}"/>
                </a:ext>
              </a:extLst>
            </p:cNvPr>
            <p:cNvSpPr/>
            <p:nvPr/>
          </p:nvSpPr>
          <p:spPr>
            <a:xfrm>
              <a:off x="3660985" y="1898836"/>
              <a:ext cx="121377" cy="85439"/>
            </a:xfrm>
            <a:custGeom>
              <a:avLst/>
              <a:gdLst/>
              <a:ahLst/>
              <a:cxnLst/>
              <a:rect l="l" t="t" r="r" b="b"/>
              <a:pathLst>
                <a:path w="6873" h="4838" fill="none" extrusionOk="0">
                  <a:moveTo>
                    <a:pt x="6872" y="1"/>
                  </a:moveTo>
                  <a:cubicBezTo>
                    <a:pt x="6539" y="1602"/>
                    <a:pt x="5805" y="2669"/>
                    <a:pt x="4937" y="2803"/>
                  </a:cubicBezTo>
                  <a:cubicBezTo>
                    <a:pt x="4070" y="2903"/>
                    <a:pt x="834" y="2569"/>
                    <a:pt x="301" y="3770"/>
                  </a:cubicBezTo>
                  <a:cubicBezTo>
                    <a:pt x="134" y="4104"/>
                    <a:pt x="34" y="4471"/>
                    <a:pt x="1" y="4838"/>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p30">
              <a:extLst>
                <a:ext uri="{FF2B5EF4-FFF2-40B4-BE49-F238E27FC236}">
                  <a16:creationId xmlns:a16="http://schemas.microsoft.com/office/drawing/2014/main" id="{6015CB65-AEC5-477E-E4A6-CDE806B47187}"/>
                </a:ext>
              </a:extLst>
            </p:cNvPr>
            <p:cNvSpPr/>
            <p:nvPr/>
          </p:nvSpPr>
          <p:spPr>
            <a:xfrm>
              <a:off x="3789407" y="1860549"/>
              <a:ext cx="23576" cy="21227"/>
            </a:xfrm>
            <a:custGeom>
              <a:avLst/>
              <a:gdLst/>
              <a:ahLst/>
              <a:cxnLst/>
              <a:rect l="l" t="t" r="r" b="b"/>
              <a:pathLst>
                <a:path w="1335" h="1202" fill="none" extrusionOk="0">
                  <a:moveTo>
                    <a:pt x="1335" y="1"/>
                  </a:moveTo>
                  <a:cubicBezTo>
                    <a:pt x="768" y="234"/>
                    <a:pt x="301" y="668"/>
                    <a:pt x="0" y="1201"/>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3;p30">
              <a:extLst>
                <a:ext uri="{FF2B5EF4-FFF2-40B4-BE49-F238E27FC236}">
                  <a16:creationId xmlns:a16="http://schemas.microsoft.com/office/drawing/2014/main" id="{F8159688-F95F-435A-79EB-3AF0EE98E603}"/>
                </a:ext>
              </a:extLst>
            </p:cNvPr>
            <p:cNvSpPr/>
            <p:nvPr/>
          </p:nvSpPr>
          <p:spPr>
            <a:xfrm>
              <a:off x="3001802" y="2390728"/>
              <a:ext cx="552581" cy="184988"/>
            </a:xfrm>
            <a:custGeom>
              <a:avLst/>
              <a:gdLst/>
              <a:ahLst/>
              <a:cxnLst/>
              <a:rect l="l" t="t" r="r" b="b"/>
              <a:pathLst>
                <a:path w="31290" h="10475" fill="none" extrusionOk="0">
                  <a:moveTo>
                    <a:pt x="30156" y="8539"/>
                  </a:moveTo>
                  <a:cubicBezTo>
                    <a:pt x="28755" y="7772"/>
                    <a:pt x="28121" y="8439"/>
                    <a:pt x="27621" y="7772"/>
                  </a:cubicBezTo>
                  <a:cubicBezTo>
                    <a:pt x="27120" y="7138"/>
                    <a:pt x="28254" y="5371"/>
                    <a:pt x="25186" y="3803"/>
                  </a:cubicBezTo>
                  <a:cubicBezTo>
                    <a:pt x="23718" y="3069"/>
                    <a:pt x="24952" y="234"/>
                    <a:pt x="19682" y="100"/>
                  </a:cubicBezTo>
                  <a:cubicBezTo>
                    <a:pt x="14445" y="0"/>
                    <a:pt x="15312" y="3136"/>
                    <a:pt x="13877" y="4036"/>
                  </a:cubicBezTo>
                  <a:cubicBezTo>
                    <a:pt x="12476" y="4904"/>
                    <a:pt x="12110" y="3503"/>
                    <a:pt x="10709" y="4403"/>
                  </a:cubicBezTo>
                  <a:cubicBezTo>
                    <a:pt x="9308" y="5304"/>
                    <a:pt x="9941" y="7105"/>
                    <a:pt x="8774" y="7339"/>
                  </a:cubicBezTo>
                  <a:cubicBezTo>
                    <a:pt x="7640" y="7605"/>
                    <a:pt x="6672" y="6772"/>
                    <a:pt x="5238" y="7639"/>
                  </a:cubicBezTo>
                  <a:cubicBezTo>
                    <a:pt x="3837" y="8506"/>
                    <a:pt x="3837" y="9307"/>
                    <a:pt x="3203" y="9307"/>
                  </a:cubicBezTo>
                  <a:cubicBezTo>
                    <a:pt x="2569" y="9307"/>
                    <a:pt x="1302" y="8806"/>
                    <a:pt x="535" y="9307"/>
                  </a:cubicBezTo>
                  <a:lnTo>
                    <a:pt x="501" y="9307"/>
                  </a:lnTo>
                  <a:cubicBezTo>
                    <a:pt x="1" y="9674"/>
                    <a:pt x="234" y="10441"/>
                    <a:pt x="835" y="10474"/>
                  </a:cubicBezTo>
                  <a:lnTo>
                    <a:pt x="30089" y="10474"/>
                  </a:lnTo>
                  <a:cubicBezTo>
                    <a:pt x="30890" y="10474"/>
                    <a:pt x="31290" y="9473"/>
                    <a:pt x="30723" y="8906"/>
                  </a:cubicBezTo>
                  <a:cubicBezTo>
                    <a:pt x="30556" y="8773"/>
                    <a:pt x="30356" y="8640"/>
                    <a:pt x="30156" y="8539"/>
                  </a:cubicBezTo>
                  <a:close/>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4;p30">
              <a:extLst>
                <a:ext uri="{FF2B5EF4-FFF2-40B4-BE49-F238E27FC236}">
                  <a16:creationId xmlns:a16="http://schemas.microsoft.com/office/drawing/2014/main" id="{C5035801-376D-934E-2498-6CF802AAA4EC}"/>
                </a:ext>
              </a:extLst>
            </p:cNvPr>
            <p:cNvSpPr/>
            <p:nvPr/>
          </p:nvSpPr>
          <p:spPr>
            <a:xfrm>
              <a:off x="3186787" y="2532694"/>
              <a:ext cx="10031" cy="4715"/>
            </a:xfrm>
            <a:custGeom>
              <a:avLst/>
              <a:gdLst/>
              <a:ahLst/>
              <a:cxnLst/>
              <a:rect l="l" t="t" r="r" b="b"/>
              <a:pathLst>
                <a:path w="568" h="267" fill="none" extrusionOk="0">
                  <a:moveTo>
                    <a:pt x="567" y="0"/>
                  </a:moveTo>
                  <a:cubicBezTo>
                    <a:pt x="400" y="100"/>
                    <a:pt x="200" y="167"/>
                    <a:pt x="0" y="267"/>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5;p30">
              <a:extLst>
                <a:ext uri="{FF2B5EF4-FFF2-40B4-BE49-F238E27FC236}">
                  <a16:creationId xmlns:a16="http://schemas.microsoft.com/office/drawing/2014/main" id="{06AFB3C6-DCDA-DA3C-6FE6-1E029F84B3B1}"/>
                </a:ext>
              </a:extLst>
            </p:cNvPr>
            <p:cNvSpPr/>
            <p:nvPr/>
          </p:nvSpPr>
          <p:spPr>
            <a:xfrm>
              <a:off x="3209162" y="2454338"/>
              <a:ext cx="87788" cy="62463"/>
            </a:xfrm>
            <a:custGeom>
              <a:avLst/>
              <a:gdLst/>
              <a:ahLst/>
              <a:cxnLst/>
              <a:rect l="l" t="t" r="r" b="b"/>
              <a:pathLst>
                <a:path w="4971" h="3537" fill="none" extrusionOk="0">
                  <a:moveTo>
                    <a:pt x="4971" y="1"/>
                  </a:moveTo>
                  <a:cubicBezTo>
                    <a:pt x="4737" y="1168"/>
                    <a:pt x="4204" y="1969"/>
                    <a:pt x="3570" y="2035"/>
                  </a:cubicBezTo>
                  <a:cubicBezTo>
                    <a:pt x="2936" y="2102"/>
                    <a:pt x="601" y="1902"/>
                    <a:pt x="234" y="2736"/>
                  </a:cubicBezTo>
                  <a:cubicBezTo>
                    <a:pt x="134" y="3003"/>
                    <a:pt x="67" y="3270"/>
                    <a:pt x="1" y="3536"/>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6;p30">
              <a:extLst>
                <a:ext uri="{FF2B5EF4-FFF2-40B4-BE49-F238E27FC236}">
                  <a16:creationId xmlns:a16="http://schemas.microsoft.com/office/drawing/2014/main" id="{0043EE72-B755-7702-3563-6C6B3E28D2B7}"/>
                </a:ext>
              </a:extLst>
            </p:cNvPr>
            <p:cNvSpPr/>
            <p:nvPr/>
          </p:nvSpPr>
          <p:spPr>
            <a:xfrm>
              <a:off x="3301646" y="2427248"/>
              <a:ext cx="17113" cy="14746"/>
            </a:xfrm>
            <a:custGeom>
              <a:avLst/>
              <a:gdLst/>
              <a:ahLst/>
              <a:cxnLst/>
              <a:rect l="l" t="t" r="r" b="b"/>
              <a:pathLst>
                <a:path w="969" h="835" fill="none" extrusionOk="0">
                  <a:moveTo>
                    <a:pt x="968" y="0"/>
                  </a:moveTo>
                  <a:cubicBezTo>
                    <a:pt x="568" y="167"/>
                    <a:pt x="234" y="467"/>
                    <a:pt x="1" y="834"/>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7;p30">
              <a:extLst>
                <a:ext uri="{FF2B5EF4-FFF2-40B4-BE49-F238E27FC236}">
                  <a16:creationId xmlns:a16="http://schemas.microsoft.com/office/drawing/2014/main" id="{96070795-64C3-B34E-AC9F-3081470DC2C6}"/>
                </a:ext>
              </a:extLst>
            </p:cNvPr>
            <p:cNvSpPr/>
            <p:nvPr/>
          </p:nvSpPr>
          <p:spPr>
            <a:xfrm>
              <a:off x="5399935" y="1570136"/>
              <a:ext cx="55982" cy="7082"/>
            </a:xfrm>
            <a:custGeom>
              <a:avLst/>
              <a:gdLst/>
              <a:ahLst/>
              <a:cxnLst/>
              <a:rect l="l" t="t" r="r" b="b"/>
              <a:pathLst>
                <a:path w="3170" h="401" fill="none" extrusionOk="0">
                  <a:moveTo>
                    <a:pt x="3170" y="34"/>
                  </a:moveTo>
                  <a:lnTo>
                    <a:pt x="2903" y="34"/>
                  </a:lnTo>
                  <a:cubicBezTo>
                    <a:pt x="1936" y="67"/>
                    <a:pt x="935" y="167"/>
                    <a:pt x="1" y="401"/>
                  </a:cubicBezTo>
                  <a:cubicBezTo>
                    <a:pt x="1035" y="134"/>
                    <a:pt x="2102" y="0"/>
                    <a:pt x="3170" y="34"/>
                  </a:cubicBezTo>
                  <a:close/>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30">
              <a:extLst>
                <a:ext uri="{FF2B5EF4-FFF2-40B4-BE49-F238E27FC236}">
                  <a16:creationId xmlns:a16="http://schemas.microsoft.com/office/drawing/2014/main" id="{CAEC2EE0-A2D7-54C2-9756-BA415F78ACA6}"/>
                </a:ext>
              </a:extLst>
            </p:cNvPr>
            <p:cNvSpPr/>
            <p:nvPr/>
          </p:nvSpPr>
          <p:spPr>
            <a:xfrm>
              <a:off x="4958726" y="1571319"/>
              <a:ext cx="994982" cy="264511"/>
            </a:xfrm>
            <a:custGeom>
              <a:avLst/>
              <a:gdLst/>
              <a:ahLst/>
              <a:cxnLst/>
              <a:rect l="l" t="t" r="r" b="b"/>
              <a:pathLst>
                <a:path w="56341" h="14978" fill="none" extrusionOk="0">
                  <a:moveTo>
                    <a:pt x="55040" y="14911"/>
                  </a:moveTo>
                  <a:lnTo>
                    <a:pt x="1268" y="14911"/>
                  </a:lnTo>
                  <a:cubicBezTo>
                    <a:pt x="367" y="14911"/>
                    <a:pt x="0" y="13777"/>
                    <a:pt x="768" y="13276"/>
                  </a:cubicBezTo>
                  <a:lnTo>
                    <a:pt x="801" y="13243"/>
                  </a:lnTo>
                  <a:cubicBezTo>
                    <a:pt x="1902" y="12509"/>
                    <a:pt x="3736" y="13243"/>
                    <a:pt x="4637" y="13243"/>
                  </a:cubicBezTo>
                  <a:cubicBezTo>
                    <a:pt x="5571" y="13243"/>
                    <a:pt x="5571" y="12075"/>
                    <a:pt x="7606" y="10841"/>
                  </a:cubicBezTo>
                  <a:cubicBezTo>
                    <a:pt x="9641" y="9574"/>
                    <a:pt x="11042" y="10741"/>
                    <a:pt x="12676" y="10408"/>
                  </a:cubicBezTo>
                  <a:cubicBezTo>
                    <a:pt x="14344" y="10041"/>
                    <a:pt x="13410" y="7439"/>
                    <a:pt x="15445" y="6171"/>
                  </a:cubicBezTo>
                  <a:cubicBezTo>
                    <a:pt x="16946" y="5204"/>
                    <a:pt x="17646" y="6071"/>
                    <a:pt x="18747" y="6071"/>
                  </a:cubicBezTo>
                  <a:cubicBezTo>
                    <a:pt x="19214" y="6038"/>
                    <a:pt x="19648" y="5871"/>
                    <a:pt x="20048" y="5604"/>
                  </a:cubicBezTo>
                  <a:cubicBezTo>
                    <a:pt x="21682" y="4570"/>
                    <a:pt x="21182" y="1401"/>
                    <a:pt x="24951" y="334"/>
                  </a:cubicBezTo>
                  <a:lnTo>
                    <a:pt x="24985" y="334"/>
                  </a:lnTo>
                  <a:cubicBezTo>
                    <a:pt x="25952" y="134"/>
                    <a:pt x="26920" y="0"/>
                    <a:pt x="27920" y="0"/>
                  </a:cubicBezTo>
                  <a:lnTo>
                    <a:pt x="28421" y="0"/>
                  </a:lnTo>
                  <a:cubicBezTo>
                    <a:pt x="29388" y="0"/>
                    <a:pt x="30389" y="134"/>
                    <a:pt x="31323" y="334"/>
                  </a:cubicBezTo>
                  <a:lnTo>
                    <a:pt x="31389" y="334"/>
                  </a:lnTo>
                  <a:cubicBezTo>
                    <a:pt x="35159" y="1434"/>
                    <a:pt x="34658" y="4570"/>
                    <a:pt x="36293" y="5604"/>
                  </a:cubicBezTo>
                  <a:cubicBezTo>
                    <a:pt x="36660" y="5871"/>
                    <a:pt x="37127" y="6038"/>
                    <a:pt x="37594" y="6071"/>
                  </a:cubicBezTo>
                  <a:cubicBezTo>
                    <a:pt x="38695" y="6071"/>
                    <a:pt x="39362" y="5237"/>
                    <a:pt x="40896" y="6171"/>
                  </a:cubicBezTo>
                  <a:cubicBezTo>
                    <a:pt x="42898" y="7439"/>
                    <a:pt x="41997" y="10041"/>
                    <a:pt x="43631" y="10408"/>
                  </a:cubicBezTo>
                  <a:cubicBezTo>
                    <a:pt x="45299" y="10741"/>
                    <a:pt x="46700" y="9574"/>
                    <a:pt x="48735" y="10841"/>
                  </a:cubicBezTo>
                  <a:cubicBezTo>
                    <a:pt x="50770" y="12075"/>
                    <a:pt x="50770" y="13243"/>
                    <a:pt x="51671" y="13243"/>
                  </a:cubicBezTo>
                  <a:cubicBezTo>
                    <a:pt x="52605" y="13243"/>
                    <a:pt x="54439" y="12509"/>
                    <a:pt x="55540" y="13243"/>
                  </a:cubicBezTo>
                  <a:lnTo>
                    <a:pt x="55573" y="13276"/>
                  </a:lnTo>
                  <a:cubicBezTo>
                    <a:pt x="56341" y="13777"/>
                    <a:pt x="55940" y="14978"/>
                    <a:pt x="55040" y="14911"/>
                  </a:cubicBezTo>
                  <a:close/>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p30">
              <a:extLst>
                <a:ext uri="{FF2B5EF4-FFF2-40B4-BE49-F238E27FC236}">
                  <a16:creationId xmlns:a16="http://schemas.microsoft.com/office/drawing/2014/main" id="{1E45AEDA-48C5-4D62-7240-37125BF35635}"/>
                </a:ext>
              </a:extLst>
            </p:cNvPr>
            <p:cNvSpPr/>
            <p:nvPr/>
          </p:nvSpPr>
          <p:spPr>
            <a:xfrm>
              <a:off x="5455316" y="1570136"/>
              <a:ext cx="55982" cy="7082"/>
            </a:xfrm>
            <a:custGeom>
              <a:avLst/>
              <a:gdLst/>
              <a:ahLst/>
              <a:cxnLst/>
              <a:rect l="l" t="t" r="r" b="b"/>
              <a:pathLst>
                <a:path w="3170" h="401" fill="none" extrusionOk="0">
                  <a:moveTo>
                    <a:pt x="3169" y="401"/>
                  </a:moveTo>
                  <a:cubicBezTo>
                    <a:pt x="2235" y="167"/>
                    <a:pt x="1235" y="67"/>
                    <a:pt x="267" y="34"/>
                  </a:cubicBezTo>
                  <a:lnTo>
                    <a:pt x="0" y="34"/>
                  </a:lnTo>
                  <a:cubicBezTo>
                    <a:pt x="1068" y="0"/>
                    <a:pt x="2135" y="134"/>
                    <a:pt x="3169" y="401"/>
                  </a:cubicBezTo>
                  <a:close/>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p30">
              <a:extLst>
                <a:ext uri="{FF2B5EF4-FFF2-40B4-BE49-F238E27FC236}">
                  <a16:creationId xmlns:a16="http://schemas.microsoft.com/office/drawing/2014/main" id="{5582665C-966A-4B6F-3DB3-B7E6B0013108}"/>
                </a:ext>
              </a:extLst>
            </p:cNvPr>
            <p:cNvSpPr/>
            <p:nvPr/>
          </p:nvSpPr>
          <p:spPr>
            <a:xfrm>
              <a:off x="5235594" y="1663202"/>
              <a:ext cx="114296" cy="61881"/>
            </a:xfrm>
            <a:custGeom>
              <a:avLst/>
              <a:gdLst/>
              <a:ahLst/>
              <a:cxnLst/>
              <a:rect l="l" t="t" r="r" b="b"/>
              <a:pathLst>
                <a:path w="6472" h="3504" fill="none" extrusionOk="0">
                  <a:moveTo>
                    <a:pt x="6471" y="1"/>
                  </a:moveTo>
                  <a:cubicBezTo>
                    <a:pt x="6205" y="1168"/>
                    <a:pt x="4970" y="2069"/>
                    <a:pt x="4203" y="2136"/>
                  </a:cubicBezTo>
                  <a:cubicBezTo>
                    <a:pt x="2469" y="2236"/>
                    <a:pt x="1401" y="968"/>
                    <a:pt x="534" y="2236"/>
                  </a:cubicBezTo>
                  <a:cubicBezTo>
                    <a:pt x="267" y="2636"/>
                    <a:pt x="100" y="3036"/>
                    <a:pt x="0" y="3503"/>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p30">
              <a:extLst>
                <a:ext uri="{FF2B5EF4-FFF2-40B4-BE49-F238E27FC236}">
                  <a16:creationId xmlns:a16="http://schemas.microsoft.com/office/drawing/2014/main" id="{A193142A-5B3D-8F2F-9AA1-D57DF861E813}"/>
                </a:ext>
              </a:extLst>
            </p:cNvPr>
            <p:cNvSpPr/>
            <p:nvPr/>
          </p:nvSpPr>
          <p:spPr>
            <a:xfrm>
              <a:off x="5355768" y="1635530"/>
              <a:ext cx="20627" cy="14728"/>
            </a:xfrm>
            <a:custGeom>
              <a:avLst/>
              <a:gdLst/>
              <a:ahLst/>
              <a:cxnLst/>
              <a:rect l="l" t="t" r="r" b="b"/>
              <a:pathLst>
                <a:path w="1168" h="834" fill="none" extrusionOk="0">
                  <a:moveTo>
                    <a:pt x="1168" y="0"/>
                  </a:moveTo>
                  <a:cubicBezTo>
                    <a:pt x="701" y="133"/>
                    <a:pt x="300" y="434"/>
                    <a:pt x="0" y="834"/>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2;p30">
              <a:extLst>
                <a:ext uri="{FF2B5EF4-FFF2-40B4-BE49-F238E27FC236}">
                  <a16:creationId xmlns:a16="http://schemas.microsoft.com/office/drawing/2014/main" id="{77876D1C-E301-9F92-4A5B-77DD6B2CBDCC}"/>
                </a:ext>
              </a:extLst>
            </p:cNvPr>
            <p:cNvSpPr/>
            <p:nvPr/>
          </p:nvSpPr>
          <p:spPr>
            <a:xfrm>
              <a:off x="4820874" y="1670284"/>
              <a:ext cx="51267" cy="361712"/>
            </a:xfrm>
            <a:custGeom>
              <a:avLst/>
              <a:gdLst/>
              <a:ahLst/>
              <a:cxnLst/>
              <a:rect l="l" t="t" r="r" b="b"/>
              <a:pathLst>
                <a:path w="2903" h="20482" extrusionOk="0">
                  <a:moveTo>
                    <a:pt x="768" y="0"/>
                  </a:moveTo>
                  <a:lnTo>
                    <a:pt x="1" y="20481"/>
                  </a:lnTo>
                  <a:lnTo>
                    <a:pt x="2903" y="20481"/>
                  </a:lnTo>
                  <a:lnTo>
                    <a:pt x="2102"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3;p30">
              <a:extLst>
                <a:ext uri="{FF2B5EF4-FFF2-40B4-BE49-F238E27FC236}">
                  <a16:creationId xmlns:a16="http://schemas.microsoft.com/office/drawing/2014/main" id="{9C827D8D-2DF7-DFEC-2E3A-8106BD08514F}"/>
                </a:ext>
              </a:extLst>
            </p:cNvPr>
            <p:cNvSpPr/>
            <p:nvPr/>
          </p:nvSpPr>
          <p:spPr>
            <a:xfrm>
              <a:off x="4873306" y="1524185"/>
              <a:ext cx="115479" cy="110764"/>
            </a:xfrm>
            <a:custGeom>
              <a:avLst/>
              <a:gdLst/>
              <a:ahLst/>
              <a:cxnLst/>
              <a:rect l="l" t="t" r="r" b="b"/>
              <a:pathLst>
                <a:path w="6539" h="6272" extrusionOk="0">
                  <a:moveTo>
                    <a:pt x="6172" y="1"/>
                  </a:moveTo>
                  <a:lnTo>
                    <a:pt x="1" y="5504"/>
                  </a:lnTo>
                  <a:lnTo>
                    <a:pt x="734" y="6272"/>
                  </a:lnTo>
                  <a:lnTo>
                    <a:pt x="6539" y="401"/>
                  </a:lnTo>
                  <a:lnTo>
                    <a:pt x="6172"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p30">
              <a:extLst>
                <a:ext uri="{FF2B5EF4-FFF2-40B4-BE49-F238E27FC236}">
                  <a16:creationId xmlns:a16="http://schemas.microsoft.com/office/drawing/2014/main" id="{325C8DFC-AB62-01BB-EAA9-D78594BDB3DF}"/>
                </a:ext>
              </a:extLst>
            </p:cNvPr>
            <p:cNvSpPr/>
            <p:nvPr/>
          </p:nvSpPr>
          <p:spPr>
            <a:xfrm>
              <a:off x="4794967" y="1621384"/>
              <a:ext cx="91320" cy="90154"/>
            </a:xfrm>
            <a:custGeom>
              <a:avLst/>
              <a:gdLst/>
              <a:ahLst/>
              <a:cxnLst/>
              <a:rect l="l" t="t" r="r" b="b"/>
              <a:pathLst>
                <a:path w="5171" h="5105" extrusionOk="0">
                  <a:moveTo>
                    <a:pt x="4437" y="0"/>
                  </a:moveTo>
                  <a:lnTo>
                    <a:pt x="2702" y="1935"/>
                  </a:lnTo>
                  <a:lnTo>
                    <a:pt x="300" y="968"/>
                  </a:lnTo>
                  <a:lnTo>
                    <a:pt x="0" y="2002"/>
                  </a:lnTo>
                  <a:lnTo>
                    <a:pt x="2569" y="2536"/>
                  </a:lnTo>
                  <a:lnTo>
                    <a:pt x="2935" y="5104"/>
                  </a:lnTo>
                  <a:lnTo>
                    <a:pt x="3970" y="4837"/>
                  </a:lnTo>
                  <a:lnTo>
                    <a:pt x="3136" y="2369"/>
                  </a:lnTo>
                  <a:lnTo>
                    <a:pt x="5170" y="768"/>
                  </a:lnTo>
                  <a:lnTo>
                    <a:pt x="4437"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5;p30">
              <a:extLst>
                <a:ext uri="{FF2B5EF4-FFF2-40B4-BE49-F238E27FC236}">
                  <a16:creationId xmlns:a16="http://schemas.microsoft.com/office/drawing/2014/main" id="{C37D667D-8185-1315-6FDA-C0A4327421D1}"/>
                </a:ext>
              </a:extLst>
            </p:cNvPr>
            <p:cNvSpPr/>
            <p:nvPr/>
          </p:nvSpPr>
          <p:spPr>
            <a:xfrm>
              <a:off x="4656533" y="1601941"/>
              <a:ext cx="143752" cy="54799"/>
            </a:xfrm>
            <a:custGeom>
              <a:avLst/>
              <a:gdLst/>
              <a:ahLst/>
              <a:cxnLst/>
              <a:rect l="l" t="t" r="r" b="b"/>
              <a:pathLst>
                <a:path w="8140" h="3103" extrusionOk="0">
                  <a:moveTo>
                    <a:pt x="134" y="1"/>
                  </a:moveTo>
                  <a:lnTo>
                    <a:pt x="0" y="534"/>
                  </a:lnTo>
                  <a:lnTo>
                    <a:pt x="7839" y="3103"/>
                  </a:lnTo>
                  <a:lnTo>
                    <a:pt x="8139" y="2069"/>
                  </a:lnTo>
                  <a:lnTo>
                    <a:pt x="134"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6;p30">
              <a:extLst>
                <a:ext uri="{FF2B5EF4-FFF2-40B4-BE49-F238E27FC236}">
                  <a16:creationId xmlns:a16="http://schemas.microsoft.com/office/drawing/2014/main" id="{0FB71CAC-D841-B01A-6EF9-333549B3424D}"/>
                </a:ext>
              </a:extLst>
            </p:cNvPr>
            <p:cNvSpPr/>
            <p:nvPr/>
          </p:nvSpPr>
          <p:spPr>
            <a:xfrm>
              <a:off x="4846798" y="1706804"/>
              <a:ext cx="48318" cy="145518"/>
            </a:xfrm>
            <a:custGeom>
              <a:avLst/>
              <a:gdLst/>
              <a:ahLst/>
              <a:cxnLst/>
              <a:rect l="l" t="t" r="r" b="b"/>
              <a:pathLst>
                <a:path w="2736" h="8240" extrusionOk="0">
                  <a:moveTo>
                    <a:pt x="1035" y="0"/>
                  </a:moveTo>
                  <a:lnTo>
                    <a:pt x="0" y="267"/>
                  </a:lnTo>
                  <a:lnTo>
                    <a:pt x="2169" y="8240"/>
                  </a:lnTo>
                  <a:lnTo>
                    <a:pt x="2736" y="8106"/>
                  </a:lnTo>
                  <a:lnTo>
                    <a:pt x="1035"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7;p30">
              <a:extLst>
                <a:ext uri="{FF2B5EF4-FFF2-40B4-BE49-F238E27FC236}">
                  <a16:creationId xmlns:a16="http://schemas.microsoft.com/office/drawing/2014/main" id="{50CDD0B6-7C3C-54D6-CE94-FA4F3D3DE634}"/>
                </a:ext>
              </a:extLst>
            </p:cNvPr>
            <p:cNvSpPr/>
            <p:nvPr/>
          </p:nvSpPr>
          <p:spPr>
            <a:xfrm>
              <a:off x="4827355" y="1641993"/>
              <a:ext cx="38305" cy="38322"/>
            </a:xfrm>
            <a:custGeom>
              <a:avLst/>
              <a:gdLst/>
              <a:ahLst/>
              <a:cxnLst/>
              <a:rect l="l" t="t" r="r" b="b"/>
              <a:pathLst>
                <a:path w="2169" h="2170" extrusionOk="0">
                  <a:moveTo>
                    <a:pt x="1068" y="1"/>
                  </a:moveTo>
                  <a:cubicBezTo>
                    <a:pt x="468" y="1"/>
                    <a:pt x="1" y="501"/>
                    <a:pt x="1" y="1068"/>
                  </a:cubicBezTo>
                  <a:cubicBezTo>
                    <a:pt x="1" y="1669"/>
                    <a:pt x="468" y="2169"/>
                    <a:pt x="1068" y="2169"/>
                  </a:cubicBezTo>
                  <a:cubicBezTo>
                    <a:pt x="1669" y="2169"/>
                    <a:pt x="2169" y="1669"/>
                    <a:pt x="2169" y="1068"/>
                  </a:cubicBezTo>
                  <a:cubicBezTo>
                    <a:pt x="2169" y="501"/>
                    <a:pt x="1669" y="1"/>
                    <a:pt x="1068" y="1"/>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8;p30">
              <a:extLst>
                <a:ext uri="{FF2B5EF4-FFF2-40B4-BE49-F238E27FC236}">
                  <a16:creationId xmlns:a16="http://schemas.microsoft.com/office/drawing/2014/main" id="{69C7D619-B593-D8C5-8174-FB45C59D35CF}"/>
                </a:ext>
              </a:extLst>
            </p:cNvPr>
            <p:cNvSpPr/>
            <p:nvPr/>
          </p:nvSpPr>
          <p:spPr>
            <a:xfrm>
              <a:off x="4337828" y="1722115"/>
              <a:ext cx="51267" cy="361712"/>
            </a:xfrm>
            <a:custGeom>
              <a:avLst/>
              <a:gdLst/>
              <a:ahLst/>
              <a:cxnLst/>
              <a:rect l="l" t="t" r="r" b="b"/>
              <a:pathLst>
                <a:path w="2903" h="20482" extrusionOk="0">
                  <a:moveTo>
                    <a:pt x="801" y="1"/>
                  </a:moveTo>
                  <a:lnTo>
                    <a:pt x="1" y="20482"/>
                  </a:lnTo>
                  <a:lnTo>
                    <a:pt x="2903" y="20482"/>
                  </a:lnTo>
                  <a:lnTo>
                    <a:pt x="2136"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9;p30">
              <a:extLst>
                <a:ext uri="{FF2B5EF4-FFF2-40B4-BE49-F238E27FC236}">
                  <a16:creationId xmlns:a16="http://schemas.microsoft.com/office/drawing/2014/main" id="{1718505E-22F9-8EC4-C9B3-EF5512180E17}"/>
                </a:ext>
              </a:extLst>
            </p:cNvPr>
            <p:cNvSpPr/>
            <p:nvPr/>
          </p:nvSpPr>
          <p:spPr>
            <a:xfrm>
              <a:off x="4182900" y="1725064"/>
              <a:ext cx="137289" cy="77192"/>
            </a:xfrm>
            <a:custGeom>
              <a:avLst/>
              <a:gdLst/>
              <a:ahLst/>
              <a:cxnLst/>
              <a:rect l="l" t="t" r="r" b="b"/>
              <a:pathLst>
                <a:path w="7774" h="4371" extrusionOk="0">
                  <a:moveTo>
                    <a:pt x="7306" y="0"/>
                  </a:moveTo>
                  <a:lnTo>
                    <a:pt x="1" y="3870"/>
                  </a:lnTo>
                  <a:lnTo>
                    <a:pt x="234" y="4370"/>
                  </a:lnTo>
                  <a:lnTo>
                    <a:pt x="7773" y="968"/>
                  </a:lnTo>
                  <a:lnTo>
                    <a:pt x="7306"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0;p30">
              <a:extLst>
                <a:ext uri="{FF2B5EF4-FFF2-40B4-BE49-F238E27FC236}">
                  <a16:creationId xmlns:a16="http://schemas.microsoft.com/office/drawing/2014/main" id="{AB1A7DA4-D479-E1F9-73A1-31CCE867CC00}"/>
                </a:ext>
              </a:extLst>
            </p:cNvPr>
            <p:cNvSpPr/>
            <p:nvPr/>
          </p:nvSpPr>
          <p:spPr>
            <a:xfrm>
              <a:off x="4311922" y="1662620"/>
              <a:ext cx="93669" cy="84256"/>
            </a:xfrm>
            <a:custGeom>
              <a:avLst/>
              <a:gdLst/>
              <a:ahLst/>
              <a:cxnLst/>
              <a:rect l="l" t="t" r="r" b="b"/>
              <a:pathLst>
                <a:path w="5304" h="4771" extrusionOk="0">
                  <a:moveTo>
                    <a:pt x="2335" y="0"/>
                  </a:moveTo>
                  <a:lnTo>
                    <a:pt x="2402" y="2602"/>
                  </a:lnTo>
                  <a:lnTo>
                    <a:pt x="0" y="3536"/>
                  </a:lnTo>
                  <a:lnTo>
                    <a:pt x="467" y="4504"/>
                  </a:lnTo>
                  <a:lnTo>
                    <a:pt x="2702" y="3136"/>
                  </a:lnTo>
                  <a:lnTo>
                    <a:pt x="4704" y="4771"/>
                  </a:lnTo>
                  <a:lnTo>
                    <a:pt x="5304" y="3870"/>
                  </a:lnTo>
                  <a:lnTo>
                    <a:pt x="3002" y="2636"/>
                  </a:lnTo>
                  <a:lnTo>
                    <a:pt x="3436" y="67"/>
                  </a:lnTo>
                  <a:lnTo>
                    <a:pt x="2335"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p30">
              <a:extLst>
                <a:ext uri="{FF2B5EF4-FFF2-40B4-BE49-F238E27FC236}">
                  <a16:creationId xmlns:a16="http://schemas.microsoft.com/office/drawing/2014/main" id="{D361092A-75CA-1831-9EBB-AEF3A1421D9F}"/>
                </a:ext>
              </a:extLst>
            </p:cNvPr>
            <p:cNvSpPr/>
            <p:nvPr/>
          </p:nvSpPr>
          <p:spPr>
            <a:xfrm>
              <a:off x="4394975" y="1730945"/>
              <a:ext cx="129024" cy="93686"/>
            </a:xfrm>
            <a:custGeom>
              <a:avLst/>
              <a:gdLst/>
              <a:ahLst/>
              <a:cxnLst/>
              <a:rect l="l" t="t" r="r" b="b"/>
              <a:pathLst>
                <a:path w="7306" h="5305" extrusionOk="0">
                  <a:moveTo>
                    <a:pt x="601" y="1"/>
                  </a:moveTo>
                  <a:lnTo>
                    <a:pt x="1" y="902"/>
                  </a:lnTo>
                  <a:lnTo>
                    <a:pt x="7006" y="5305"/>
                  </a:lnTo>
                  <a:lnTo>
                    <a:pt x="7306" y="4838"/>
                  </a:lnTo>
                  <a:lnTo>
                    <a:pt x="601"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p30">
              <a:extLst>
                <a:ext uri="{FF2B5EF4-FFF2-40B4-BE49-F238E27FC236}">
                  <a16:creationId xmlns:a16="http://schemas.microsoft.com/office/drawing/2014/main" id="{15EB8C0B-6A0A-9089-19E3-591E3D07CF11}"/>
                </a:ext>
              </a:extLst>
            </p:cNvPr>
            <p:cNvSpPr/>
            <p:nvPr/>
          </p:nvSpPr>
          <p:spPr>
            <a:xfrm>
              <a:off x="4353157" y="1517122"/>
              <a:ext cx="24759" cy="146702"/>
            </a:xfrm>
            <a:custGeom>
              <a:avLst/>
              <a:gdLst/>
              <a:ahLst/>
              <a:cxnLst/>
              <a:rect l="l" t="t" r="r" b="b"/>
              <a:pathLst>
                <a:path w="1402" h="8307" extrusionOk="0">
                  <a:moveTo>
                    <a:pt x="834" y="0"/>
                  </a:moveTo>
                  <a:lnTo>
                    <a:pt x="0" y="8239"/>
                  </a:lnTo>
                  <a:lnTo>
                    <a:pt x="1101" y="8306"/>
                  </a:lnTo>
                  <a:lnTo>
                    <a:pt x="1401" y="34"/>
                  </a:lnTo>
                  <a:lnTo>
                    <a:pt x="8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3;p30">
              <a:extLst>
                <a:ext uri="{FF2B5EF4-FFF2-40B4-BE49-F238E27FC236}">
                  <a16:creationId xmlns:a16="http://schemas.microsoft.com/office/drawing/2014/main" id="{7734DF70-89E8-2404-F5DF-750D7FFAB45D}"/>
                </a:ext>
              </a:extLst>
            </p:cNvPr>
            <p:cNvSpPr/>
            <p:nvPr/>
          </p:nvSpPr>
          <p:spPr>
            <a:xfrm>
              <a:off x="4344310" y="1693842"/>
              <a:ext cx="38322" cy="38305"/>
            </a:xfrm>
            <a:custGeom>
              <a:avLst/>
              <a:gdLst/>
              <a:ahLst/>
              <a:cxnLst/>
              <a:rect l="l" t="t" r="r" b="b"/>
              <a:pathLst>
                <a:path w="2170" h="2169" extrusionOk="0">
                  <a:moveTo>
                    <a:pt x="1102" y="0"/>
                  </a:moveTo>
                  <a:cubicBezTo>
                    <a:pt x="501" y="0"/>
                    <a:pt x="1" y="501"/>
                    <a:pt x="1" y="1068"/>
                  </a:cubicBezTo>
                  <a:cubicBezTo>
                    <a:pt x="1" y="1668"/>
                    <a:pt x="501" y="2169"/>
                    <a:pt x="1102" y="2169"/>
                  </a:cubicBezTo>
                  <a:cubicBezTo>
                    <a:pt x="1702" y="2169"/>
                    <a:pt x="2169" y="1668"/>
                    <a:pt x="2169" y="1068"/>
                  </a:cubicBezTo>
                  <a:cubicBezTo>
                    <a:pt x="2169" y="501"/>
                    <a:pt x="1702" y="0"/>
                    <a:pt x="1102" y="0"/>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4;p30">
              <a:extLst>
                <a:ext uri="{FF2B5EF4-FFF2-40B4-BE49-F238E27FC236}">
                  <a16:creationId xmlns:a16="http://schemas.microsoft.com/office/drawing/2014/main" id="{7C881337-C3BF-ACCF-8796-4BA00056FDAA}"/>
                </a:ext>
              </a:extLst>
            </p:cNvPr>
            <p:cNvSpPr/>
            <p:nvPr/>
          </p:nvSpPr>
          <p:spPr>
            <a:xfrm>
              <a:off x="4559917" y="1456443"/>
              <a:ext cx="78958" cy="554930"/>
            </a:xfrm>
            <a:custGeom>
              <a:avLst/>
              <a:gdLst/>
              <a:ahLst/>
              <a:cxnLst/>
              <a:rect l="l" t="t" r="r" b="b"/>
              <a:pathLst>
                <a:path w="4471" h="31423" extrusionOk="0">
                  <a:moveTo>
                    <a:pt x="1201" y="0"/>
                  </a:moveTo>
                  <a:lnTo>
                    <a:pt x="1" y="31423"/>
                  </a:lnTo>
                  <a:lnTo>
                    <a:pt x="4470" y="31423"/>
                  </a:lnTo>
                  <a:lnTo>
                    <a:pt x="3270"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5;p30">
              <a:extLst>
                <a:ext uri="{FF2B5EF4-FFF2-40B4-BE49-F238E27FC236}">
                  <a16:creationId xmlns:a16="http://schemas.microsoft.com/office/drawing/2014/main" id="{E29293F6-11EB-9A84-2796-559480C7C08C}"/>
                </a:ext>
              </a:extLst>
            </p:cNvPr>
            <p:cNvSpPr/>
            <p:nvPr/>
          </p:nvSpPr>
          <p:spPr>
            <a:xfrm>
              <a:off x="4346676" y="1270875"/>
              <a:ext cx="199117" cy="142004"/>
            </a:xfrm>
            <a:custGeom>
              <a:avLst/>
              <a:gdLst/>
              <a:ahLst/>
              <a:cxnLst/>
              <a:rect l="l" t="t" r="r" b="b"/>
              <a:pathLst>
                <a:path w="11275" h="8041" extrusionOk="0">
                  <a:moveTo>
                    <a:pt x="467" y="1"/>
                  </a:moveTo>
                  <a:lnTo>
                    <a:pt x="0" y="735"/>
                  </a:lnTo>
                  <a:lnTo>
                    <a:pt x="10374" y="8040"/>
                  </a:lnTo>
                  <a:lnTo>
                    <a:pt x="11275" y="6639"/>
                  </a:lnTo>
                  <a:lnTo>
                    <a:pt x="467"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p30">
              <a:extLst>
                <a:ext uri="{FF2B5EF4-FFF2-40B4-BE49-F238E27FC236}">
                  <a16:creationId xmlns:a16="http://schemas.microsoft.com/office/drawing/2014/main" id="{CCD4509C-9080-7753-1003-F246D3E2758B}"/>
                </a:ext>
              </a:extLst>
            </p:cNvPr>
            <p:cNvSpPr/>
            <p:nvPr/>
          </p:nvSpPr>
          <p:spPr>
            <a:xfrm>
              <a:off x="4529878" y="1388118"/>
              <a:ext cx="144335" cy="129024"/>
            </a:xfrm>
            <a:custGeom>
              <a:avLst/>
              <a:gdLst/>
              <a:ahLst/>
              <a:cxnLst/>
              <a:rect l="l" t="t" r="r" b="b"/>
              <a:pathLst>
                <a:path w="8173" h="7306" extrusionOk="0">
                  <a:moveTo>
                    <a:pt x="901" y="0"/>
                  </a:moveTo>
                  <a:lnTo>
                    <a:pt x="0" y="1401"/>
                  </a:lnTo>
                  <a:lnTo>
                    <a:pt x="3536" y="3302"/>
                  </a:lnTo>
                  <a:lnTo>
                    <a:pt x="2936" y="7205"/>
                  </a:lnTo>
                  <a:lnTo>
                    <a:pt x="4604" y="7305"/>
                  </a:lnTo>
                  <a:lnTo>
                    <a:pt x="4470" y="3302"/>
                  </a:lnTo>
                  <a:lnTo>
                    <a:pt x="8173" y="1868"/>
                  </a:lnTo>
                  <a:lnTo>
                    <a:pt x="7439" y="367"/>
                  </a:lnTo>
                  <a:lnTo>
                    <a:pt x="4003" y="2502"/>
                  </a:lnTo>
                  <a:lnTo>
                    <a:pt x="901"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7;p30">
              <a:extLst>
                <a:ext uri="{FF2B5EF4-FFF2-40B4-BE49-F238E27FC236}">
                  <a16:creationId xmlns:a16="http://schemas.microsoft.com/office/drawing/2014/main" id="{0FC00D8C-4EDC-A26B-B5AD-C2B328D2458E}"/>
                </a:ext>
              </a:extLst>
            </p:cNvPr>
            <p:cNvSpPr/>
            <p:nvPr/>
          </p:nvSpPr>
          <p:spPr>
            <a:xfrm>
              <a:off x="4575828" y="1515356"/>
              <a:ext cx="35355" cy="225041"/>
            </a:xfrm>
            <a:custGeom>
              <a:avLst/>
              <a:gdLst/>
              <a:ahLst/>
              <a:cxnLst/>
              <a:rect l="l" t="t" r="r" b="b"/>
              <a:pathLst>
                <a:path w="2002" h="12743" extrusionOk="0">
                  <a:moveTo>
                    <a:pt x="334" y="0"/>
                  </a:moveTo>
                  <a:lnTo>
                    <a:pt x="0" y="12676"/>
                  </a:lnTo>
                  <a:lnTo>
                    <a:pt x="867" y="12743"/>
                  </a:lnTo>
                  <a:lnTo>
                    <a:pt x="2002" y="100"/>
                  </a:lnTo>
                  <a:lnTo>
                    <a:pt x="3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8;p30">
              <a:extLst>
                <a:ext uri="{FF2B5EF4-FFF2-40B4-BE49-F238E27FC236}">
                  <a16:creationId xmlns:a16="http://schemas.microsoft.com/office/drawing/2014/main" id="{620EA7FD-882C-3FDA-8765-690ADE90CEA0}"/>
                </a:ext>
              </a:extLst>
            </p:cNvPr>
            <p:cNvSpPr/>
            <p:nvPr/>
          </p:nvSpPr>
          <p:spPr>
            <a:xfrm>
              <a:off x="4661230" y="1300331"/>
              <a:ext cx="209748" cy="120794"/>
            </a:xfrm>
            <a:custGeom>
              <a:avLst/>
              <a:gdLst/>
              <a:ahLst/>
              <a:cxnLst/>
              <a:rect l="l" t="t" r="r" b="b"/>
              <a:pathLst>
                <a:path w="11877" h="6840" extrusionOk="0">
                  <a:moveTo>
                    <a:pt x="11509" y="1"/>
                  </a:moveTo>
                  <a:lnTo>
                    <a:pt x="1" y="5338"/>
                  </a:lnTo>
                  <a:lnTo>
                    <a:pt x="735" y="6839"/>
                  </a:lnTo>
                  <a:lnTo>
                    <a:pt x="11876" y="801"/>
                  </a:lnTo>
                  <a:lnTo>
                    <a:pt x="11509"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9;p30">
              <a:extLst>
                <a:ext uri="{FF2B5EF4-FFF2-40B4-BE49-F238E27FC236}">
                  <a16:creationId xmlns:a16="http://schemas.microsoft.com/office/drawing/2014/main" id="{333B2170-255C-7FA8-ED14-0D0C4B7737E7}"/>
                </a:ext>
              </a:extLst>
            </p:cNvPr>
            <p:cNvSpPr/>
            <p:nvPr/>
          </p:nvSpPr>
          <p:spPr>
            <a:xfrm>
              <a:off x="4559917" y="1412859"/>
              <a:ext cx="68945" cy="58878"/>
            </a:xfrm>
            <a:custGeom>
              <a:avLst/>
              <a:gdLst/>
              <a:ahLst/>
              <a:cxnLst/>
              <a:rect l="l" t="t" r="r" b="b"/>
              <a:pathLst>
                <a:path w="3904" h="3334" extrusionOk="0">
                  <a:moveTo>
                    <a:pt x="2235" y="0"/>
                  </a:moveTo>
                  <a:cubicBezTo>
                    <a:pt x="734" y="0"/>
                    <a:pt x="1" y="1801"/>
                    <a:pt x="1035" y="2835"/>
                  </a:cubicBezTo>
                  <a:cubicBezTo>
                    <a:pt x="1380" y="3180"/>
                    <a:pt x="1801" y="3334"/>
                    <a:pt x="2214" y="3334"/>
                  </a:cubicBezTo>
                  <a:cubicBezTo>
                    <a:pt x="3078" y="3334"/>
                    <a:pt x="3903" y="2661"/>
                    <a:pt x="3903" y="1668"/>
                  </a:cubicBezTo>
                  <a:cubicBezTo>
                    <a:pt x="3903" y="734"/>
                    <a:pt x="3136" y="0"/>
                    <a:pt x="2235" y="0"/>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0;p30">
              <a:extLst>
                <a:ext uri="{FF2B5EF4-FFF2-40B4-BE49-F238E27FC236}">
                  <a16:creationId xmlns:a16="http://schemas.microsoft.com/office/drawing/2014/main" id="{B672B3FF-3C68-3019-39C4-C8F13F08CB32}"/>
                </a:ext>
              </a:extLst>
            </p:cNvPr>
            <p:cNvSpPr/>
            <p:nvPr/>
          </p:nvSpPr>
          <p:spPr>
            <a:xfrm>
              <a:off x="4015610" y="1972459"/>
              <a:ext cx="382922" cy="368794"/>
            </a:xfrm>
            <a:custGeom>
              <a:avLst/>
              <a:gdLst/>
              <a:ahLst/>
              <a:cxnLst/>
              <a:rect l="l" t="t" r="r" b="b"/>
              <a:pathLst>
                <a:path w="21683" h="20883" extrusionOk="0">
                  <a:moveTo>
                    <a:pt x="17671" y="0"/>
                  </a:moveTo>
                  <a:cubicBezTo>
                    <a:pt x="17651" y="0"/>
                    <a:pt x="17632" y="1"/>
                    <a:pt x="17613" y="1"/>
                  </a:cubicBezTo>
                  <a:cubicBezTo>
                    <a:pt x="13477" y="202"/>
                    <a:pt x="8473" y="3204"/>
                    <a:pt x="5204" y="5972"/>
                  </a:cubicBezTo>
                  <a:cubicBezTo>
                    <a:pt x="4537" y="6539"/>
                    <a:pt x="3703" y="7940"/>
                    <a:pt x="3403" y="8541"/>
                  </a:cubicBezTo>
                  <a:cubicBezTo>
                    <a:pt x="2836" y="9642"/>
                    <a:pt x="3169" y="11309"/>
                    <a:pt x="2569" y="12477"/>
                  </a:cubicBezTo>
                  <a:cubicBezTo>
                    <a:pt x="2169" y="13278"/>
                    <a:pt x="1" y="15045"/>
                    <a:pt x="1" y="15679"/>
                  </a:cubicBezTo>
                  <a:cubicBezTo>
                    <a:pt x="1" y="16000"/>
                    <a:pt x="352" y="16093"/>
                    <a:pt x="847" y="16093"/>
                  </a:cubicBezTo>
                  <a:cubicBezTo>
                    <a:pt x="1542" y="16093"/>
                    <a:pt x="2521" y="15909"/>
                    <a:pt x="3211" y="15909"/>
                  </a:cubicBezTo>
                  <a:cubicBezTo>
                    <a:pt x="3514" y="15909"/>
                    <a:pt x="3760" y="15944"/>
                    <a:pt x="3903" y="16046"/>
                  </a:cubicBezTo>
                  <a:cubicBezTo>
                    <a:pt x="4671" y="16613"/>
                    <a:pt x="4671" y="19349"/>
                    <a:pt x="5471" y="20049"/>
                  </a:cubicBezTo>
                  <a:cubicBezTo>
                    <a:pt x="5822" y="20346"/>
                    <a:pt x="6740" y="20883"/>
                    <a:pt x="7449" y="20883"/>
                  </a:cubicBezTo>
                  <a:cubicBezTo>
                    <a:pt x="7617" y="20883"/>
                    <a:pt x="7772" y="20853"/>
                    <a:pt x="7906" y="20783"/>
                  </a:cubicBezTo>
                  <a:cubicBezTo>
                    <a:pt x="10375" y="19449"/>
                    <a:pt x="11409" y="15446"/>
                    <a:pt x="13544" y="13778"/>
                  </a:cubicBezTo>
                  <a:cubicBezTo>
                    <a:pt x="15412" y="12310"/>
                    <a:pt x="18881" y="12310"/>
                    <a:pt x="20448" y="10442"/>
                  </a:cubicBezTo>
                  <a:cubicBezTo>
                    <a:pt x="21483" y="9208"/>
                    <a:pt x="21683" y="5672"/>
                    <a:pt x="21483" y="4505"/>
                  </a:cubicBezTo>
                  <a:cubicBezTo>
                    <a:pt x="21153" y="2529"/>
                    <a:pt x="19166" y="0"/>
                    <a:pt x="17671"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1;p30">
              <a:extLst>
                <a:ext uri="{FF2B5EF4-FFF2-40B4-BE49-F238E27FC236}">
                  <a16:creationId xmlns:a16="http://schemas.microsoft.com/office/drawing/2014/main" id="{AD741549-E0B0-5A2F-C2A8-F12DB716BE1D}"/>
                </a:ext>
              </a:extLst>
            </p:cNvPr>
            <p:cNvSpPr/>
            <p:nvPr/>
          </p:nvSpPr>
          <p:spPr>
            <a:xfrm>
              <a:off x="5180796" y="3310709"/>
              <a:ext cx="120194" cy="186331"/>
            </a:xfrm>
            <a:custGeom>
              <a:avLst/>
              <a:gdLst/>
              <a:ahLst/>
              <a:cxnLst/>
              <a:rect l="l" t="t" r="r" b="b"/>
              <a:pathLst>
                <a:path w="6806" h="10551" extrusionOk="0">
                  <a:moveTo>
                    <a:pt x="4808" y="1"/>
                  </a:moveTo>
                  <a:cubicBezTo>
                    <a:pt x="4566" y="1"/>
                    <a:pt x="4329" y="40"/>
                    <a:pt x="4104" y="142"/>
                  </a:cubicBezTo>
                  <a:cubicBezTo>
                    <a:pt x="3170" y="676"/>
                    <a:pt x="1769" y="2778"/>
                    <a:pt x="1269" y="3812"/>
                  </a:cubicBezTo>
                  <a:cubicBezTo>
                    <a:pt x="701" y="4979"/>
                    <a:pt x="1" y="7548"/>
                    <a:pt x="68" y="8648"/>
                  </a:cubicBezTo>
                  <a:cubicBezTo>
                    <a:pt x="101" y="9249"/>
                    <a:pt x="435" y="10483"/>
                    <a:pt x="968" y="10550"/>
                  </a:cubicBezTo>
                  <a:cubicBezTo>
                    <a:pt x="976" y="10551"/>
                    <a:pt x="984" y="10551"/>
                    <a:pt x="993" y="10551"/>
                  </a:cubicBezTo>
                  <a:cubicBezTo>
                    <a:pt x="1379" y="10551"/>
                    <a:pt x="2377" y="9807"/>
                    <a:pt x="2736" y="9382"/>
                  </a:cubicBezTo>
                  <a:cubicBezTo>
                    <a:pt x="4571" y="7181"/>
                    <a:pt x="6806" y="3712"/>
                    <a:pt x="6639" y="943"/>
                  </a:cubicBezTo>
                  <a:cubicBezTo>
                    <a:pt x="6606" y="543"/>
                    <a:pt x="5705" y="176"/>
                    <a:pt x="5271" y="42"/>
                  </a:cubicBezTo>
                  <a:cubicBezTo>
                    <a:pt x="5116" y="16"/>
                    <a:pt x="4961" y="1"/>
                    <a:pt x="4808"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2;p30">
              <a:extLst>
                <a:ext uri="{FF2B5EF4-FFF2-40B4-BE49-F238E27FC236}">
                  <a16:creationId xmlns:a16="http://schemas.microsoft.com/office/drawing/2014/main" id="{393FC86E-3846-8312-C385-3F104868D322}"/>
                </a:ext>
              </a:extLst>
            </p:cNvPr>
            <p:cNvSpPr/>
            <p:nvPr/>
          </p:nvSpPr>
          <p:spPr>
            <a:xfrm>
              <a:off x="4604684" y="2262590"/>
              <a:ext cx="110764" cy="110852"/>
            </a:xfrm>
            <a:custGeom>
              <a:avLst/>
              <a:gdLst/>
              <a:ahLst/>
              <a:cxnLst/>
              <a:rect l="l" t="t" r="r" b="b"/>
              <a:pathLst>
                <a:path w="6272" h="6277" extrusionOk="0">
                  <a:moveTo>
                    <a:pt x="4747" y="0"/>
                  </a:moveTo>
                  <a:cubicBezTo>
                    <a:pt x="4359" y="0"/>
                    <a:pt x="3947" y="93"/>
                    <a:pt x="3737" y="251"/>
                  </a:cubicBezTo>
                  <a:cubicBezTo>
                    <a:pt x="3236" y="685"/>
                    <a:pt x="3370" y="2419"/>
                    <a:pt x="2869" y="2886"/>
                  </a:cubicBezTo>
                  <a:cubicBezTo>
                    <a:pt x="2724" y="3012"/>
                    <a:pt x="2504" y="3048"/>
                    <a:pt x="2253" y="3048"/>
                  </a:cubicBezTo>
                  <a:cubicBezTo>
                    <a:pt x="1916" y="3048"/>
                    <a:pt x="1523" y="2982"/>
                    <a:pt x="1186" y="2982"/>
                  </a:cubicBezTo>
                  <a:cubicBezTo>
                    <a:pt x="911" y="2982"/>
                    <a:pt x="673" y="3026"/>
                    <a:pt x="534" y="3186"/>
                  </a:cubicBezTo>
                  <a:cubicBezTo>
                    <a:pt x="101" y="3687"/>
                    <a:pt x="1" y="5255"/>
                    <a:pt x="334" y="5755"/>
                  </a:cubicBezTo>
                  <a:cubicBezTo>
                    <a:pt x="600" y="6154"/>
                    <a:pt x="1543" y="6277"/>
                    <a:pt x="2219" y="6277"/>
                  </a:cubicBezTo>
                  <a:cubicBezTo>
                    <a:pt x="2392" y="6277"/>
                    <a:pt x="2547" y="6269"/>
                    <a:pt x="2669" y="6255"/>
                  </a:cubicBezTo>
                  <a:cubicBezTo>
                    <a:pt x="3370" y="6189"/>
                    <a:pt x="4904" y="5788"/>
                    <a:pt x="5338" y="5188"/>
                  </a:cubicBezTo>
                  <a:cubicBezTo>
                    <a:pt x="6038" y="4154"/>
                    <a:pt x="6272" y="1118"/>
                    <a:pt x="5571" y="251"/>
                  </a:cubicBezTo>
                  <a:cubicBezTo>
                    <a:pt x="5429" y="77"/>
                    <a:pt x="5098" y="0"/>
                    <a:pt x="4747"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3;p30">
              <a:extLst>
                <a:ext uri="{FF2B5EF4-FFF2-40B4-BE49-F238E27FC236}">
                  <a16:creationId xmlns:a16="http://schemas.microsoft.com/office/drawing/2014/main" id="{54B69D1B-CF0B-E593-5F68-5171F442F53B}"/>
                </a:ext>
              </a:extLst>
            </p:cNvPr>
            <p:cNvSpPr/>
            <p:nvPr/>
          </p:nvSpPr>
          <p:spPr>
            <a:xfrm>
              <a:off x="4444458" y="2065543"/>
              <a:ext cx="1188801" cy="1601638"/>
            </a:xfrm>
            <a:custGeom>
              <a:avLst/>
              <a:gdLst/>
              <a:ahLst/>
              <a:cxnLst/>
              <a:rect l="l" t="t" r="r" b="b"/>
              <a:pathLst>
                <a:path w="67316" h="90693" extrusionOk="0">
                  <a:moveTo>
                    <a:pt x="25783" y="0"/>
                  </a:moveTo>
                  <a:cubicBezTo>
                    <a:pt x="24500" y="0"/>
                    <a:pt x="21774" y="1748"/>
                    <a:pt x="20882" y="3036"/>
                  </a:cubicBezTo>
                  <a:cubicBezTo>
                    <a:pt x="19681" y="4904"/>
                    <a:pt x="19014" y="7073"/>
                    <a:pt x="18947" y="9307"/>
                  </a:cubicBezTo>
                  <a:cubicBezTo>
                    <a:pt x="18947" y="10241"/>
                    <a:pt x="19781" y="12176"/>
                    <a:pt x="20515" y="12677"/>
                  </a:cubicBezTo>
                  <a:cubicBezTo>
                    <a:pt x="20905" y="12942"/>
                    <a:pt x="21661" y="13095"/>
                    <a:pt x="22390" y="13095"/>
                  </a:cubicBezTo>
                  <a:cubicBezTo>
                    <a:pt x="23034" y="13095"/>
                    <a:pt x="23656" y="12976"/>
                    <a:pt x="23984" y="12710"/>
                  </a:cubicBezTo>
                  <a:cubicBezTo>
                    <a:pt x="24451" y="12276"/>
                    <a:pt x="24184" y="10608"/>
                    <a:pt x="24551" y="10108"/>
                  </a:cubicBezTo>
                  <a:cubicBezTo>
                    <a:pt x="24852" y="9698"/>
                    <a:pt x="25961" y="8996"/>
                    <a:pt x="26608" y="8996"/>
                  </a:cubicBezTo>
                  <a:cubicBezTo>
                    <a:pt x="26750" y="8996"/>
                    <a:pt x="26869" y="9029"/>
                    <a:pt x="26953" y="9107"/>
                  </a:cubicBezTo>
                  <a:cubicBezTo>
                    <a:pt x="28321" y="10408"/>
                    <a:pt x="28654" y="14044"/>
                    <a:pt x="27820" y="15612"/>
                  </a:cubicBezTo>
                  <a:cubicBezTo>
                    <a:pt x="27090" y="16992"/>
                    <a:pt x="24494" y="18393"/>
                    <a:pt x="22508" y="18393"/>
                  </a:cubicBezTo>
                  <a:cubicBezTo>
                    <a:pt x="22045" y="18393"/>
                    <a:pt x="21615" y="18317"/>
                    <a:pt x="21249" y="18147"/>
                  </a:cubicBezTo>
                  <a:cubicBezTo>
                    <a:pt x="20549" y="17814"/>
                    <a:pt x="21149" y="15145"/>
                    <a:pt x="20515" y="14511"/>
                  </a:cubicBezTo>
                  <a:cubicBezTo>
                    <a:pt x="20104" y="14077"/>
                    <a:pt x="19130" y="13737"/>
                    <a:pt x="18364" y="13737"/>
                  </a:cubicBezTo>
                  <a:cubicBezTo>
                    <a:pt x="18011" y="13737"/>
                    <a:pt x="17702" y="13809"/>
                    <a:pt x="17513" y="13978"/>
                  </a:cubicBezTo>
                  <a:cubicBezTo>
                    <a:pt x="16779" y="14678"/>
                    <a:pt x="18013" y="17313"/>
                    <a:pt x="17413" y="18147"/>
                  </a:cubicBezTo>
                  <a:cubicBezTo>
                    <a:pt x="16779" y="19081"/>
                    <a:pt x="14177" y="18781"/>
                    <a:pt x="13310" y="19481"/>
                  </a:cubicBezTo>
                  <a:cubicBezTo>
                    <a:pt x="12643" y="20015"/>
                    <a:pt x="11542" y="21516"/>
                    <a:pt x="11442" y="22384"/>
                  </a:cubicBezTo>
                  <a:cubicBezTo>
                    <a:pt x="11375" y="23084"/>
                    <a:pt x="12976" y="24318"/>
                    <a:pt x="12576" y="24952"/>
                  </a:cubicBezTo>
                  <a:cubicBezTo>
                    <a:pt x="12456" y="25155"/>
                    <a:pt x="12223" y="25227"/>
                    <a:pt x="11926" y="25227"/>
                  </a:cubicBezTo>
                  <a:cubicBezTo>
                    <a:pt x="11174" y="25227"/>
                    <a:pt x="10012" y="24761"/>
                    <a:pt x="9245" y="24761"/>
                  </a:cubicBezTo>
                  <a:cubicBezTo>
                    <a:pt x="8969" y="24761"/>
                    <a:pt x="8743" y="24821"/>
                    <a:pt x="8607" y="24985"/>
                  </a:cubicBezTo>
                  <a:cubicBezTo>
                    <a:pt x="7673" y="26086"/>
                    <a:pt x="8340" y="29555"/>
                    <a:pt x="9374" y="30423"/>
                  </a:cubicBezTo>
                  <a:cubicBezTo>
                    <a:pt x="9731" y="30731"/>
                    <a:pt x="10508" y="30882"/>
                    <a:pt x="11306" y="30882"/>
                  </a:cubicBezTo>
                  <a:cubicBezTo>
                    <a:pt x="12148" y="30882"/>
                    <a:pt x="13016" y="30714"/>
                    <a:pt x="13443" y="30389"/>
                  </a:cubicBezTo>
                  <a:cubicBezTo>
                    <a:pt x="14011" y="29922"/>
                    <a:pt x="13677" y="27954"/>
                    <a:pt x="14277" y="27521"/>
                  </a:cubicBezTo>
                  <a:cubicBezTo>
                    <a:pt x="14446" y="27396"/>
                    <a:pt x="14678" y="27349"/>
                    <a:pt x="14946" y="27349"/>
                  </a:cubicBezTo>
                  <a:cubicBezTo>
                    <a:pt x="15789" y="27349"/>
                    <a:pt x="16995" y="27814"/>
                    <a:pt x="17767" y="27814"/>
                  </a:cubicBezTo>
                  <a:cubicBezTo>
                    <a:pt x="17868" y="27814"/>
                    <a:pt x="17962" y="27805"/>
                    <a:pt x="18047" y="27787"/>
                  </a:cubicBezTo>
                  <a:cubicBezTo>
                    <a:pt x="18749" y="27596"/>
                    <a:pt x="19758" y="26211"/>
                    <a:pt x="20487" y="26211"/>
                  </a:cubicBezTo>
                  <a:cubicBezTo>
                    <a:pt x="20519" y="26211"/>
                    <a:pt x="20551" y="26214"/>
                    <a:pt x="20582" y="26220"/>
                  </a:cubicBezTo>
                  <a:cubicBezTo>
                    <a:pt x="21549" y="26386"/>
                    <a:pt x="22950" y="28321"/>
                    <a:pt x="23117" y="29322"/>
                  </a:cubicBezTo>
                  <a:cubicBezTo>
                    <a:pt x="23250" y="30089"/>
                    <a:pt x="21583" y="31690"/>
                    <a:pt x="22116" y="32191"/>
                  </a:cubicBezTo>
                  <a:cubicBezTo>
                    <a:pt x="22244" y="32306"/>
                    <a:pt x="22423" y="32356"/>
                    <a:pt x="22633" y="32356"/>
                  </a:cubicBezTo>
                  <a:cubicBezTo>
                    <a:pt x="23577" y="32356"/>
                    <a:pt x="25146" y="31338"/>
                    <a:pt x="25419" y="30656"/>
                  </a:cubicBezTo>
                  <a:cubicBezTo>
                    <a:pt x="25852" y="29555"/>
                    <a:pt x="23417" y="27320"/>
                    <a:pt x="23851" y="26220"/>
                  </a:cubicBezTo>
                  <a:cubicBezTo>
                    <a:pt x="24184" y="25719"/>
                    <a:pt x="24718" y="25452"/>
                    <a:pt x="25319" y="25452"/>
                  </a:cubicBezTo>
                  <a:cubicBezTo>
                    <a:pt x="26720" y="25786"/>
                    <a:pt x="27587" y="29755"/>
                    <a:pt x="28988" y="30156"/>
                  </a:cubicBezTo>
                  <a:cubicBezTo>
                    <a:pt x="29050" y="30172"/>
                    <a:pt x="29114" y="30180"/>
                    <a:pt x="29181" y="30180"/>
                  </a:cubicBezTo>
                  <a:cubicBezTo>
                    <a:pt x="30141" y="30180"/>
                    <a:pt x="31603" y="28603"/>
                    <a:pt x="32554" y="28603"/>
                  </a:cubicBezTo>
                  <a:cubicBezTo>
                    <a:pt x="32613" y="28603"/>
                    <a:pt x="32669" y="28609"/>
                    <a:pt x="32724" y="28621"/>
                  </a:cubicBezTo>
                  <a:cubicBezTo>
                    <a:pt x="33925" y="28922"/>
                    <a:pt x="35859" y="31090"/>
                    <a:pt x="36226" y="32291"/>
                  </a:cubicBezTo>
                  <a:cubicBezTo>
                    <a:pt x="36493" y="33125"/>
                    <a:pt x="36160" y="35093"/>
                    <a:pt x="35559" y="35626"/>
                  </a:cubicBezTo>
                  <a:cubicBezTo>
                    <a:pt x="33816" y="37167"/>
                    <a:pt x="30755" y="37694"/>
                    <a:pt x="28187" y="37694"/>
                  </a:cubicBezTo>
                  <a:cubicBezTo>
                    <a:pt x="27808" y="37694"/>
                    <a:pt x="27439" y="37683"/>
                    <a:pt x="27087" y="37661"/>
                  </a:cubicBezTo>
                  <a:cubicBezTo>
                    <a:pt x="25752" y="37561"/>
                    <a:pt x="23117" y="36494"/>
                    <a:pt x="22150" y="35560"/>
                  </a:cubicBezTo>
                  <a:cubicBezTo>
                    <a:pt x="21483" y="34926"/>
                    <a:pt x="21349" y="32624"/>
                    <a:pt x="20582" y="32191"/>
                  </a:cubicBezTo>
                  <a:cubicBezTo>
                    <a:pt x="19597" y="31613"/>
                    <a:pt x="18310" y="31373"/>
                    <a:pt x="17002" y="31373"/>
                  </a:cubicBezTo>
                  <a:cubicBezTo>
                    <a:pt x="15740" y="31373"/>
                    <a:pt x="14458" y="31597"/>
                    <a:pt x="13410" y="31957"/>
                  </a:cubicBezTo>
                  <a:cubicBezTo>
                    <a:pt x="9641" y="33191"/>
                    <a:pt x="5037" y="36760"/>
                    <a:pt x="2936" y="40296"/>
                  </a:cubicBezTo>
                  <a:cubicBezTo>
                    <a:pt x="2169" y="41531"/>
                    <a:pt x="2936" y="44933"/>
                    <a:pt x="2169" y="46201"/>
                  </a:cubicBezTo>
                  <a:cubicBezTo>
                    <a:pt x="1935" y="46601"/>
                    <a:pt x="834" y="46801"/>
                    <a:pt x="634" y="47235"/>
                  </a:cubicBezTo>
                  <a:cubicBezTo>
                    <a:pt x="1" y="48469"/>
                    <a:pt x="167" y="51671"/>
                    <a:pt x="868" y="52872"/>
                  </a:cubicBezTo>
                  <a:cubicBezTo>
                    <a:pt x="2135" y="55107"/>
                    <a:pt x="4937" y="57309"/>
                    <a:pt x="7239" y="58109"/>
                  </a:cubicBezTo>
                  <a:cubicBezTo>
                    <a:pt x="7893" y="58333"/>
                    <a:pt x="8610" y="58410"/>
                    <a:pt x="9359" y="58410"/>
                  </a:cubicBezTo>
                  <a:cubicBezTo>
                    <a:pt x="11059" y="58410"/>
                    <a:pt x="12932" y="58011"/>
                    <a:pt x="14650" y="58011"/>
                  </a:cubicBezTo>
                  <a:cubicBezTo>
                    <a:pt x="15225" y="58011"/>
                    <a:pt x="15784" y="58056"/>
                    <a:pt x="16312" y="58176"/>
                  </a:cubicBezTo>
                  <a:cubicBezTo>
                    <a:pt x="17179" y="58376"/>
                    <a:pt x="19081" y="59443"/>
                    <a:pt x="19581" y="60277"/>
                  </a:cubicBezTo>
                  <a:cubicBezTo>
                    <a:pt x="20215" y="61378"/>
                    <a:pt x="19248" y="64347"/>
                    <a:pt x="19848" y="65481"/>
                  </a:cubicBezTo>
                  <a:cubicBezTo>
                    <a:pt x="20348" y="66415"/>
                    <a:pt x="23050" y="66382"/>
                    <a:pt x="23417" y="67282"/>
                  </a:cubicBezTo>
                  <a:cubicBezTo>
                    <a:pt x="24818" y="70551"/>
                    <a:pt x="21516" y="74954"/>
                    <a:pt x="22016" y="78457"/>
                  </a:cubicBezTo>
                  <a:cubicBezTo>
                    <a:pt x="22183" y="79658"/>
                    <a:pt x="24018" y="81493"/>
                    <a:pt x="24184" y="82593"/>
                  </a:cubicBezTo>
                  <a:cubicBezTo>
                    <a:pt x="24518" y="84661"/>
                    <a:pt x="23351" y="87463"/>
                    <a:pt x="24151" y="89331"/>
                  </a:cubicBezTo>
                  <a:cubicBezTo>
                    <a:pt x="24528" y="90204"/>
                    <a:pt x="26205" y="90693"/>
                    <a:pt x="27568" y="90693"/>
                  </a:cubicBezTo>
                  <a:cubicBezTo>
                    <a:pt x="28134" y="90693"/>
                    <a:pt x="28645" y="90608"/>
                    <a:pt x="28988" y="90432"/>
                  </a:cubicBezTo>
                  <a:cubicBezTo>
                    <a:pt x="31490" y="89131"/>
                    <a:pt x="34258" y="85929"/>
                    <a:pt x="35426" y="83394"/>
                  </a:cubicBezTo>
                  <a:cubicBezTo>
                    <a:pt x="36493" y="81092"/>
                    <a:pt x="35593" y="77490"/>
                    <a:pt x="36760" y="75455"/>
                  </a:cubicBezTo>
                  <a:cubicBezTo>
                    <a:pt x="37694" y="73820"/>
                    <a:pt x="40763" y="73053"/>
                    <a:pt x="41764" y="71419"/>
                  </a:cubicBezTo>
                  <a:cubicBezTo>
                    <a:pt x="43265" y="68984"/>
                    <a:pt x="42097" y="64514"/>
                    <a:pt x="43532" y="61979"/>
                  </a:cubicBezTo>
                  <a:cubicBezTo>
                    <a:pt x="44632" y="59977"/>
                    <a:pt x="47835" y="58810"/>
                    <a:pt x="48902" y="56741"/>
                  </a:cubicBezTo>
                  <a:cubicBezTo>
                    <a:pt x="49302" y="55908"/>
                    <a:pt x="49102" y="53439"/>
                    <a:pt x="48502" y="52972"/>
                  </a:cubicBezTo>
                  <a:cubicBezTo>
                    <a:pt x="47034" y="51771"/>
                    <a:pt x="43598" y="52605"/>
                    <a:pt x="42197" y="51304"/>
                  </a:cubicBezTo>
                  <a:cubicBezTo>
                    <a:pt x="41597" y="50737"/>
                    <a:pt x="42498" y="48135"/>
                    <a:pt x="42097" y="47201"/>
                  </a:cubicBezTo>
                  <a:cubicBezTo>
                    <a:pt x="41764" y="46334"/>
                    <a:pt x="39862" y="45300"/>
                    <a:pt x="39562" y="44399"/>
                  </a:cubicBezTo>
                  <a:cubicBezTo>
                    <a:pt x="39229" y="43432"/>
                    <a:pt x="39062" y="40997"/>
                    <a:pt x="39829" y="40296"/>
                  </a:cubicBezTo>
                  <a:cubicBezTo>
                    <a:pt x="39980" y="40161"/>
                    <a:pt x="40286" y="40107"/>
                    <a:pt x="40612" y="40107"/>
                  </a:cubicBezTo>
                  <a:cubicBezTo>
                    <a:pt x="41007" y="40107"/>
                    <a:pt x="41429" y="40187"/>
                    <a:pt x="41630" y="40296"/>
                  </a:cubicBezTo>
                  <a:cubicBezTo>
                    <a:pt x="43665" y="41430"/>
                    <a:pt x="45366" y="43899"/>
                    <a:pt x="46033" y="46167"/>
                  </a:cubicBezTo>
                  <a:cubicBezTo>
                    <a:pt x="46267" y="46901"/>
                    <a:pt x="45199" y="48769"/>
                    <a:pt x="45633" y="49470"/>
                  </a:cubicBezTo>
                  <a:cubicBezTo>
                    <a:pt x="45927" y="49910"/>
                    <a:pt x="47021" y="50221"/>
                    <a:pt x="47689" y="50221"/>
                  </a:cubicBezTo>
                  <a:cubicBezTo>
                    <a:pt x="47780" y="50221"/>
                    <a:pt x="47863" y="50215"/>
                    <a:pt x="47935" y="50203"/>
                  </a:cubicBezTo>
                  <a:cubicBezTo>
                    <a:pt x="50503" y="49770"/>
                    <a:pt x="54973" y="47868"/>
                    <a:pt x="55373" y="45834"/>
                  </a:cubicBezTo>
                  <a:cubicBezTo>
                    <a:pt x="55907" y="43365"/>
                    <a:pt x="49169" y="40563"/>
                    <a:pt x="49869" y="37795"/>
                  </a:cubicBezTo>
                  <a:cubicBezTo>
                    <a:pt x="49993" y="37337"/>
                    <a:pt x="51009" y="37130"/>
                    <a:pt x="52087" y="37130"/>
                  </a:cubicBezTo>
                  <a:cubicBezTo>
                    <a:pt x="53052" y="37130"/>
                    <a:pt x="54067" y="37295"/>
                    <a:pt x="54539" y="37594"/>
                  </a:cubicBezTo>
                  <a:cubicBezTo>
                    <a:pt x="55240" y="38061"/>
                    <a:pt x="55173" y="39996"/>
                    <a:pt x="55674" y="40597"/>
                  </a:cubicBezTo>
                  <a:cubicBezTo>
                    <a:pt x="57041" y="42198"/>
                    <a:pt x="59209" y="43298"/>
                    <a:pt x="61144" y="44299"/>
                  </a:cubicBezTo>
                  <a:cubicBezTo>
                    <a:pt x="62045" y="44800"/>
                    <a:pt x="64480" y="44933"/>
                    <a:pt x="64980" y="45767"/>
                  </a:cubicBezTo>
                  <a:cubicBezTo>
                    <a:pt x="65647" y="46834"/>
                    <a:pt x="63713" y="49736"/>
                    <a:pt x="64080" y="50871"/>
                  </a:cubicBezTo>
                  <a:cubicBezTo>
                    <a:pt x="64613" y="52372"/>
                    <a:pt x="65414" y="53773"/>
                    <a:pt x="66448" y="55007"/>
                  </a:cubicBezTo>
                  <a:cubicBezTo>
                    <a:pt x="67015" y="51705"/>
                    <a:pt x="67282" y="48402"/>
                    <a:pt x="67282" y="45066"/>
                  </a:cubicBezTo>
                  <a:cubicBezTo>
                    <a:pt x="67315" y="27821"/>
                    <a:pt x="59643" y="11442"/>
                    <a:pt x="46400" y="401"/>
                  </a:cubicBezTo>
                  <a:cubicBezTo>
                    <a:pt x="45833" y="835"/>
                    <a:pt x="45466" y="1435"/>
                    <a:pt x="45366" y="2136"/>
                  </a:cubicBezTo>
                  <a:cubicBezTo>
                    <a:pt x="45333" y="2636"/>
                    <a:pt x="46300" y="3970"/>
                    <a:pt x="46167" y="4404"/>
                  </a:cubicBezTo>
                  <a:cubicBezTo>
                    <a:pt x="45946" y="5166"/>
                    <a:pt x="44585" y="5746"/>
                    <a:pt x="43403" y="5746"/>
                  </a:cubicBezTo>
                  <a:cubicBezTo>
                    <a:pt x="42980" y="5746"/>
                    <a:pt x="42581" y="5672"/>
                    <a:pt x="42264" y="5505"/>
                  </a:cubicBezTo>
                  <a:cubicBezTo>
                    <a:pt x="41897" y="5305"/>
                    <a:pt x="41564" y="4170"/>
                    <a:pt x="41197" y="3937"/>
                  </a:cubicBezTo>
                  <a:cubicBezTo>
                    <a:pt x="40538" y="3483"/>
                    <a:pt x="39623" y="3363"/>
                    <a:pt x="38678" y="3363"/>
                  </a:cubicBezTo>
                  <a:cubicBezTo>
                    <a:pt x="37622" y="3363"/>
                    <a:pt x="36530" y="3513"/>
                    <a:pt x="35722" y="3513"/>
                  </a:cubicBezTo>
                  <a:cubicBezTo>
                    <a:pt x="35606" y="3513"/>
                    <a:pt x="35496" y="3510"/>
                    <a:pt x="35392" y="3503"/>
                  </a:cubicBezTo>
                  <a:cubicBezTo>
                    <a:pt x="35217" y="3512"/>
                    <a:pt x="35044" y="3516"/>
                    <a:pt x="34872" y="3516"/>
                  </a:cubicBezTo>
                  <a:cubicBezTo>
                    <a:pt x="34356" y="3516"/>
                    <a:pt x="33850" y="3478"/>
                    <a:pt x="33324" y="3403"/>
                  </a:cubicBezTo>
                  <a:cubicBezTo>
                    <a:pt x="30856" y="2636"/>
                    <a:pt x="28321" y="101"/>
                    <a:pt x="25819" y="1"/>
                  </a:cubicBezTo>
                  <a:cubicBezTo>
                    <a:pt x="25807" y="1"/>
                    <a:pt x="25795" y="0"/>
                    <a:pt x="25783"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4;p30">
              <a:extLst>
                <a:ext uri="{FF2B5EF4-FFF2-40B4-BE49-F238E27FC236}">
                  <a16:creationId xmlns:a16="http://schemas.microsoft.com/office/drawing/2014/main" id="{B9CE7548-90B7-FB73-CC91-7D7AFEF713EF}"/>
                </a:ext>
              </a:extLst>
            </p:cNvPr>
            <p:cNvSpPr/>
            <p:nvPr/>
          </p:nvSpPr>
          <p:spPr>
            <a:xfrm>
              <a:off x="3580863" y="2828512"/>
              <a:ext cx="586171" cy="795318"/>
            </a:xfrm>
            <a:custGeom>
              <a:avLst/>
              <a:gdLst/>
              <a:ahLst/>
              <a:cxnLst/>
              <a:rect l="l" t="t" r="r" b="b"/>
              <a:pathLst>
                <a:path w="33192" h="45035" extrusionOk="0">
                  <a:moveTo>
                    <a:pt x="9201" y="0"/>
                  </a:moveTo>
                  <a:cubicBezTo>
                    <a:pt x="6930" y="0"/>
                    <a:pt x="4289" y="932"/>
                    <a:pt x="2018" y="932"/>
                  </a:cubicBezTo>
                  <a:cubicBezTo>
                    <a:pt x="1301" y="932"/>
                    <a:pt x="621" y="839"/>
                    <a:pt x="1" y="595"/>
                  </a:cubicBezTo>
                  <a:lnTo>
                    <a:pt x="1" y="1796"/>
                  </a:lnTo>
                  <a:lnTo>
                    <a:pt x="1" y="2096"/>
                  </a:lnTo>
                  <a:cubicBezTo>
                    <a:pt x="568" y="2363"/>
                    <a:pt x="1035" y="2796"/>
                    <a:pt x="1335" y="3363"/>
                  </a:cubicBezTo>
                  <a:cubicBezTo>
                    <a:pt x="1569" y="4031"/>
                    <a:pt x="1168" y="5532"/>
                    <a:pt x="635" y="5965"/>
                  </a:cubicBezTo>
                  <a:cubicBezTo>
                    <a:pt x="501" y="6065"/>
                    <a:pt x="335" y="6099"/>
                    <a:pt x="168" y="6099"/>
                  </a:cubicBezTo>
                  <a:cubicBezTo>
                    <a:pt x="301" y="7767"/>
                    <a:pt x="468" y="9401"/>
                    <a:pt x="735" y="11036"/>
                  </a:cubicBezTo>
                  <a:cubicBezTo>
                    <a:pt x="2336" y="12036"/>
                    <a:pt x="4437" y="12704"/>
                    <a:pt x="5505" y="14105"/>
                  </a:cubicBezTo>
                  <a:cubicBezTo>
                    <a:pt x="6139" y="14938"/>
                    <a:pt x="4771" y="16940"/>
                    <a:pt x="5505" y="17774"/>
                  </a:cubicBezTo>
                  <a:cubicBezTo>
                    <a:pt x="6939" y="19408"/>
                    <a:pt x="10175" y="19542"/>
                    <a:pt x="11776" y="20976"/>
                  </a:cubicBezTo>
                  <a:cubicBezTo>
                    <a:pt x="15545" y="24379"/>
                    <a:pt x="16146" y="31217"/>
                    <a:pt x="20349" y="35086"/>
                  </a:cubicBezTo>
                  <a:cubicBezTo>
                    <a:pt x="21083" y="35787"/>
                    <a:pt x="22851" y="36420"/>
                    <a:pt x="23584" y="37121"/>
                  </a:cubicBezTo>
                  <a:cubicBezTo>
                    <a:pt x="24585" y="38122"/>
                    <a:pt x="25019" y="39956"/>
                    <a:pt x="26086" y="40890"/>
                  </a:cubicBezTo>
                  <a:cubicBezTo>
                    <a:pt x="27898" y="42476"/>
                    <a:pt x="30934" y="45034"/>
                    <a:pt x="32698" y="45034"/>
                  </a:cubicBezTo>
                  <a:cubicBezTo>
                    <a:pt x="32752" y="45034"/>
                    <a:pt x="32806" y="45032"/>
                    <a:pt x="32858" y="45027"/>
                  </a:cubicBezTo>
                  <a:cubicBezTo>
                    <a:pt x="33191" y="45027"/>
                    <a:pt x="31990" y="42358"/>
                    <a:pt x="30990" y="41291"/>
                  </a:cubicBezTo>
                  <a:cubicBezTo>
                    <a:pt x="30256" y="40490"/>
                    <a:pt x="28521" y="40123"/>
                    <a:pt x="27721" y="39356"/>
                  </a:cubicBezTo>
                  <a:cubicBezTo>
                    <a:pt x="25553" y="37321"/>
                    <a:pt x="23017" y="34052"/>
                    <a:pt x="22784" y="31450"/>
                  </a:cubicBezTo>
                  <a:cubicBezTo>
                    <a:pt x="22517" y="28415"/>
                    <a:pt x="28388" y="27080"/>
                    <a:pt x="28688" y="23711"/>
                  </a:cubicBezTo>
                  <a:cubicBezTo>
                    <a:pt x="28822" y="22511"/>
                    <a:pt x="25886" y="19308"/>
                    <a:pt x="26120" y="18041"/>
                  </a:cubicBezTo>
                  <a:cubicBezTo>
                    <a:pt x="26353" y="16773"/>
                    <a:pt x="29622" y="15472"/>
                    <a:pt x="29455" y="14105"/>
                  </a:cubicBezTo>
                  <a:cubicBezTo>
                    <a:pt x="29155" y="11303"/>
                    <a:pt x="26186" y="8134"/>
                    <a:pt x="23851" y="6633"/>
                  </a:cubicBezTo>
                  <a:cubicBezTo>
                    <a:pt x="23387" y="6339"/>
                    <a:pt x="22600" y="6288"/>
                    <a:pt x="21736" y="6288"/>
                  </a:cubicBezTo>
                  <a:cubicBezTo>
                    <a:pt x="21270" y="6288"/>
                    <a:pt x="20781" y="6303"/>
                    <a:pt x="20308" y="6303"/>
                  </a:cubicBezTo>
                  <a:cubicBezTo>
                    <a:pt x="19270" y="6303"/>
                    <a:pt x="18312" y="6230"/>
                    <a:pt x="17847" y="5765"/>
                  </a:cubicBezTo>
                  <a:cubicBezTo>
                    <a:pt x="17313" y="5265"/>
                    <a:pt x="18147" y="3630"/>
                    <a:pt x="17614" y="3163"/>
                  </a:cubicBezTo>
                  <a:cubicBezTo>
                    <a:pt x="17432" y="3000"/>
                    <a:pt x="17145" y="2945"/>
                    <a:pt x="16806" y="2945"/>
                  </a:cubicBezTo>
                  <a:cubicBezTo>
                    <a:pt x="16110" y="2945"/>
                    <a:pt x="15195" y="3176"/>
                    <a:pt x="14520" y="3176"/>
                  </a:cubicBezTo>
                  <a:cubicBezTo>
                    <a:pt x="14312" y="3176"/>
                    <a:pt x="14126" y="3154"/>
                    <a:pt x="13978" y="3097"/>
                  </a:cubicBezTo>
                  <a:cubicBezTo>
                    <a:pt x="13010" y="2696"/>
                    <a:pt x="11943" y="595"/>
                    <a:pt x="11009" y="261"/>
                  </a:cubicBezTo>
                  <a:cubicBezTo>
                    <a:pt x="10446" y="74"/>
                    <a:pt x="9838" y="0"/>
                    <a:pt x="9201"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5;p30">
              <a:extLst>
                <a:ext uri="{FF2B5EF4-FFF2-40B4-BE49-F238E27FC236}">
                  <a16:creationId xmlns:a16="http://schemas.microsoft.com/office/drawing/2014/main" id="{C65EA3D6-7169-5E01-B167-EDE52856B738}"/>
                </a:ext>
              </a:extLst>
            </p:cNvPr>
            <p:cNvSpPr/>
            <p:nvPr/>
          </p:nvSpPr>
          <p:spPr>
            <a:xfrm>
              <a:off x="3603256" y="2169859"/>
              <a:ext cx="474242" cy="508431"/>
            </a:xfrm>
            <a:custGeom>
              <a:avLst/>
              <a:gdLst/>
              <a:ahLst/>
              <a:cxnLst/>
              <a:rect l="l" t="t" r="r" b="b"/>
              <a:pathLst>
                <a:path w="26854" h="28790" extrusionOk="0">
                  <a:moveTo>
                    <a:pt x="21774" y="1"/>
                  </a:moveTo>
                  <a:cubicBezTo>
                    <a:pt x="19535" y="1"/>
                    <a:pt x="15512" y="1160"/>
                    <a:pt x="14211" y="1799"/>
                  </a:cubicBezTo>
                  <a:cubicBezTo>
                    <a:pt x="13143" y="2366"/>
                    <a:pt x="10842" y="4568"/>
                    <a:pt x="9741" y="5102"/>
                  </a:cubicBezTo>
                  <a:cubicBezTo>
                    <a:pt x="4971" y="11673"/>
                    <a:pt x="1668" y="19178"/>
                    <a:pt x="1" y="27117"/>
                  </a:cubicBezTo>
                  <a:cubicBezTo>
                    <a:pt x="234" y="27751"/>
                    <a:pt x="468" y="28485"/>
                    <a:pt x="901" y="28685"/>
                  </a:cubicBezTo>
                  <a:cubicBezTo>
                    <a:pt x="1060" y="28749"/>
                    <a:pt x="1348" y="28790"/>
                    <a:pt x="1639" y="28790"/>
                  </a:cubicBezTo>
                  <a:cubicBezTo>
                    <a:pt x="1957" y="28790"/>
                    <a:pt x="2279" y="28741"/>
                    <a:pt x="2436" y="28619"/>
                  </a:cubicBezTo>
                  <a:cubicBezTo>
                    <a:pt x="3203" y="28018"/>
                    <a:pt x="2536" y="26150"/>
                    <a:pt x="3136" y="25483"/>
                  </a:cubicBezTo>
                  <a:cubicBezTo>
                    <a:pt x="5738" y="22681"/>
                    <a:pt x="10975" y="22881"/>
                    <a:pt x="13410" y="19879"/>
                  </a:cubicBezTo>
                  <a:cubicBezTo>
                    <a:pt x="14077" y="19045"/>
                    <a:pt x="13043" y="16877"/>
                    <a:pt x="13944" y="16243"/>
                  </a:cubicBezTo>
                  <a:cubicBezTo>
                    <a:pt x="14539" y="15837"/>
                    <a:pt x="15201" y="15685"/>
                    <a:pt x="15900" y="15685"/>
                  </a:cubicBezTo>
                  <a:cubicBezTo>
                    <a:pt x="17998" y="15685"/>
                    <a:pt x="20428" y="17056"/>
                    <a:pt x="22371" y="17056"/>
                  </a:cubicBezTo>
                  <a:cubicBezTo>
                    <a:pt x="22975" y="17056"/>
                    <a:pt x="23532" y="16923"/>
                    <a:pt x="24018" y="16577"/>
                  </a:cubicBezTo>
                  <a:cubicBezTo>
                    <a:pt x="25519" y="15509"/>
                    <a:pt x="26853" y="11740"/>
                    <a:pt x="26153" y="10039"/>
                  </a:cubicBezTo>
                  <a:cubicBezTo>
                    <a:pt x="26130" y="9988"/>
                    <a:pt x="26066" y="9968"/>
                    <a:pt x="25974" y="9968"/>
                  </a:cubicBezTo>
                  <a:cubicBezTo>
                    <a:pt x="25592" y="9968"/>
                    <a:pt x="24720" y="10317"/>
                    <a:pt x="24283" y="10317"/>
                  </a:cubicBezTo>
                  <a:cubicBezTo>
                    <a:pt x="24198" y="10317"/>
                    <a:pt x="24130" y="10304"/>
                    <a:pt x="24084" y="10272"/>
                  </a:cubicBezTo>
                  <a:cubicBezTo>
                    <a:pt x="23417" y="9772"/>
                    <a:pt x="24518" y="6836"/>
                    <a:pt x="23918" y="6636"/>
                  </a:cubicBezTo>
                  <a:cubicBezTo>
                    <a:pt x="23647" y="6543"/>
                    <a:pt x="23349" y="6501"/>
                    <a:pt x="23030" y="6501"/>
                  </a:cubicBezTo>
                  <a:cubicBezTo>
                    <a:pt x="21305" y="6501"/>
                    <a:pt x="19000" y="7726"/>
                    <a:pt x="17480" y="8571"/>
                  </a:cubicBezTo>
                  <a:cubicBezTo>
                    <a:pt x="16979" y="8838"/>
                    <a:pt x="16079" y="9972"/>
                    <a:pt x="15612" y="10105"/>
                  </a:cubicBezTo>
                  <a:cubicBezTo>
                    <a:pt x="15430" y="10164"/>
                    <a:pt x="15217" y="10191"/>
                    <a:pt x="14993" y="10191"/>
                  </a:cubicBezTo>
                  <a:cubicBezTo>
                    <a:pt x="13942" y="10191"/>
                    <a:pt x="12637" y="9604"/>
                    <a:pt x="13077" y="8971"/>
                  </a:cubicBezTo>
                  <a:cubicBezTo>
                    <a:pt x="14277" y="7303"/>
                    <a:pt x="17446" y="6903"/>
                    <a:pt x="19148" y="5569"/>
                  </a:cubicBezTo>
                  <a:cubicBezTo>
                    <a:pt x="20682" y="4368"/>
                    <a:pt x="23351" y="1933"/>
                    <a:pt x="23317" y="699"/>
                  </a:cubicBezTo>
                  <a:cubicBezTo>
                    <a:pt x="23307" y="195"/>
                    <a:pt x="22690" y="1"/>
                    <a:pt x="21774"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6;p30">
              <a:extLst>
                <a:ext uri="{FF2B5EF4-FFF2-40B4-BE49-F238E27FC236}">
                  <a16:creationId xmlns:a16="http://schemas.microsoft.com/office/drawing/2014/main" id="{4784D663-3949-B0BD-9369-8608B4581F77}"/>
                </a:ext>
              </a:extLst>
            </p:cNvPr>
            <p:cNvSpPr/>
            <p:nvPr/>
          </p:nvSpPr>
          <p:spPr>
            <a:xfrm>
              <a:off x="4015610" y="1972459"/>
              <a:ext cx="382922" cy="368794"/>
            </a:xfrm>
            <a:custGeom>
              <a:avLst/>
              <a:gdLst/>
              <a:ahLst/>
              <a:cxnLst/>
              <a:rect l="l" t="t" r="r" b="b"/>
              <a:pathLst>
                <a:path w="21683" h="20883" extrusionOk="0">
                  <a:moveTo>
                    <a:pt x="17671" y="0"/>
                  </a:moveTo>
                  <a:cubicBezTo>
                    <a:pt x="17651" y="0"/>
                    <a:pt x="17632" y="1"/>
                    <a:pt x="17613" y="1"/>
                  </a:cubicBezTo>
                  <a:cubicBezTo>
                    <a:pt x="13477" y="202"/>
                    <a:pt x="8473" y="3204"/>
                    <a:pt x="5204" y="5972"/>
                  </a:cubicBezTo>
                  <a:cubicBezTo>
                    <a:pt x="4537" y="6539"/>
                    <a:pt x="3703" y="7940"/>
                    <a:pt x="3403" y="8541"/>
                  </a:cubicBezTo>
                  <a:cubicBezTo>
                    <a:pt x="2836" y="9642"/>
                    <a:pt x="3169" y="11309"/>
                    <a:pt x="2569" y="12477"/>
                  </a:cubicBezTo>
                  <a:cubicBezTo>
                    <a:pt x="2169" y="13278"/>
                    <a:pt x="1" y="15045"/>
                    <a:pt x="1" y="15679"/>
                  </a:cubicBezTo>
                  <a:cubicBezTo>
                    <a:pt x="1" y="16000"/>
                    <a:pt x="352" y="16093"/>
                    <a:pt x="847" y="16093"/>
                  </a:cubicBezTo>
                  <a:cubicBezTo>
                    <a:pt x="1542" y="16093"/>
                    <a:pt x="2521" y="15909"/>
                    <a:pt x="3211" y="15909"/>
                  </a:cubicBezTo>
                  <a:cubicBezTo>
                    <a:pt x="3514" y="15909"/>
                    <a:pt x="3760" y="15944"/>
                    <a:pt x="3903" y="16046"/>
                  </a:cubicBezTo>
                  <a:cubicBezTo>
                    <a:pt x="4671" y="16613"/>
                    <a:pt x="4671" y="19349"/>
                    <a:pt x="5471" y="20049"/>
                  </a:cubicBezTo>
                  <a:cubicBezTo>
                    <a:pt x="5822" y="20346"/>
                    <a:pt x="6740" y="20883"/>
                    <a:pt x="7449" y="20883"/>
                  </a:cubicBezTo>
                  <a:cubicBezTo>
                    <a:pt x="7617" y="20883"/>
                    <a:pt x="7772" y="20853"/>
                    <a:pt x="7906" y="20783"/>
                  </a:cubicBezTo>
                  <a:cubicBezTo>
                    <a:pt x="10375" y="19449"/>
                    <a:pt x="11409" y="15446"/>
                    <a:pt x="13544" y="13778"/>
                  </a:cubicBezTo>
                  <a:cubicBezTo>
                    <a:pt x="15412" y="12310"/>
                    <a:pt x="18881" y="12310"/>
                    <a:pt x="20448" y="10442"/>
                  </a:cubicBezTo>
                  <a:cubicBezTo>
                    <a:pt x="21483" y="9208"/>
                    <a:pt x="21683" y="5672"/>
                    <a:pt x="21483" y="4505"/>
                  </a:cubicBezTo>
                  <a:cubicBezTo>
                    <a:pt x="21153" y="2529"/>
                    <a:pt x="19166" y="0"/>
                    <a:pt x="17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7;p30">
              <a:extLst>
                <a:ext uri="{FF2B5EF4-FFF2-40B4-BE49-F238E27FC236}">
                  <a16:creationId xmlns:a16="http://schemas.microsoft.com/office/drawing/2014/main" id="{12F06BD2-3025-8E81-B314-81574B81EB6E}"/>
                </a:ext>
              </a:extLst>
            </p:cNvPr>
            <p:cNvSpPr/>
            <p:nvPr/>
          </p:nvSpPr>
          <p:spPr>
            <a:xfrm>
              <a:off x="5180796" y="3310709"/>
              <a:ext cx="120194" cy="186331"/>
            </a:xfrm>
            <a:custGeom>
              <a:avLst/>
              <a:gdLst/>
              <a:ahLst/>
              <a:cxnLst/>
              <a:rect l="l" t="t" r="r" b="b"/>
              <a:pathLst>
                <a:path w="6806" h="10551" extrusionOk="0">
                  <a:moveTo>
                    <a:pt x="4808" y="1"/>
                  </a:moveTo>
                  <a:cubicBezTo>
                    <a:pt x="4566" y="1"/>
                    <a:pt x="4329" y="40"/>
                    <a:pt x="4104" y="142"/>
                  </a:cubicBezTo>
                  <a:cubicBezTo>
                    <a:pt x="3170" y="676"/>
                    <a:pt x="1769" y="2778"/>
                    <a:pt x="1269" y="3812"/>
                  </a:cubicBezTo>
                  <a:cubicBezTo>
                    <a:pt x="701" y="4979"/>
                    <a:pt x="1" y="7548"/>
                    <a:pt x="68" y="8648"/>
                  </a:cubicBezTo>
                  <a:cubicBezTo>
                    <a:pt x="101" y="9249"/>
                    <a:pt x="435" y="10483"/>
                    <a:pt x="968" y="10550"/>
                  </a:cubicBezTo>
                  <a:cubicBezTo>
                    <a:pt x="976" y="10551"/>
                    <a:pt x="984" y="10551"/>
                    <a:pt x="993" y="10551"/>
                  </a:cubicBezTo>
                  <a:cubicBezTo>
                    <a:pt x="1379" y="10551"/>
                    <a:pt x="2377" y="9807"/>
                    <a:pt x="2736" y="9382"/>
                  </a:cubicBezTo>
                  <a:cubicBezTo>
                    <a:pt x="4571" y="7181"/>
                    <a:pt x="6806" y="3712"/>
                    <a:pt x="6639" y="943"/>
                  </a:cubicBezTo>
                  <a:cubicBezTo>
                    <a:pt x="6606" y="543"/>
                    <a:pt x="5705" y="176"/>
                    <a:pt x="5271" y="42"/>
                  </a:cubicBezTo>
                  <a:cubicBezTo>
                    <a:pt x="5116" y="16"/>
                    <a:pt x="4961" y="1"/>
                    <a:pt x="48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8;p30">
              <a:extLst>
                <a:ext uri="{FF2B5EF4-FFF2-40B4-BE49-F238E27FC236}">
                  <a16:creationId xmlns:a16="http://schemas.microsoft.com/office/drawing/2014/main" id="{CA12DC98-C662-86EE-493D-79C2671CB218}"/>
                </a:ext>
              </a:extLst>
            </p:cNvPr>
            <p:cNvSpPr/>
            <p:nvPr/>
          </p:nvSpPr>
          <p:spPr>
            <a:xfrm>
              <a:off x="4604684" y="2262590"/>
              <a:ext cx="110764" cy="110852"/>
            </a:xfrm>
            <a:custGeom>
              <a:avLst/>
              <a:gdLst/>
              <a:ahLst/>
              <a:cxnLst/>
              <a:rect l="l" t="t" r="r" b="b"/>
              <a:pathLst>
                <a:path w="6272" h="6277" extrusionOk="0">
                  <a:moveTo>
                    <a:pt x="4747" y="0"/>
                  </a:moveTo>
                  <a:cubicBezTo>
                    <a:pt x="4359" y="0"/>
                    <a:pt x="3947" y="93"/>
                    <a:pt x="3737" y="251"/>
                  </a:cubicBezTo>
                  <a:cubicBezTo>
                    <a:pt x="3236" y="685"/>
                    <a:pt x="3370" y="2419"/>
                    <a:pt x="2869" y="2886"/>
                  </a:cubicBezTo>
                  <a:cubicBezTo>
                    <a:pt x="2724" y="3012"/>
                    <a:pt x="2504" y="3048"/>
                    <a:pt x="2253" y="3048"/>
                  </a:cubicBezTo>
                  <a:cubicBezTo>
                    <a:pt x="1916" y="3048"/>
                    <a:pt x="1523" y="2982"/>
                    <a:pt x="1186" y="2982"/>
                  </a:cubicBezTo>
                  <a:cubicBezTo>
                    <a:pt x="911" y="2982"/>
                    <a:pt x="673" y="3026"/>
                    <a:pt x="534" y="3186"/>
                  </a:cubicBezTo>
                  <a:cubicBezTo>
                    <a:pt x="101" y="3687"/>
                    <a:pt x="1" y="5255"/>
                    <a:pt x="334" y="5755"/>
                  </a:cubicBezTo>
                  <a:cubicBezTo>
                    <a:pt x="600" y="6154"/>
                    <a:pt x="1543" y="6277"/>
                    <a:pt x="2219" y="6277"/>
                  </a:cubicBezTo>
                  <a:cubicBezTo>
                    <a:pt x="2392" y="6277"/>
                    <a:pt x="2547" y="6269"/>
                    <a:pt x="2669" y="6255"/>
                  </a:cubicBezTo>
                  <a:cubicBezTo>
                    <a:pt x="3370" y="6189"/>
                    <a:pt x="4904" y="5788"/>
                    <a:pt x="5338" y="5188"/>
                  </a:cubicBezTo>
                  <a:cubicBezTo>
                    <a:pt x="6038" y="4154"/>
                    <a:pt x="6272" y="1118"/>
                    <a:pt x="5571" y="251"/>
                  </a:cubicBezTo>
                  <a:cubicBezTo>
                    <a:pt x="5429" y="77"/>
                    <a:pt x="5098" y="0"/>
                    <a:pt x="4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9;p30">
              <a:extLst>
                <a:ext uri="{FF2B5EF4-FFF2-40B4-BE49-F238E27FC236}">
                  <a16:creationId xmlns:a16="http://schemas.microsoft.com/office/drawing/2014/main" id="{3C49E76D-D4A5-D88F-ABC3-3D1AB3063038}"/>
                </a:ext>
              </a:extLst>
            </p:cNvPr>
            <p:cNvSpPr/>
            <p:nvPr/>
          </p:nvSpPr>
          <p:spPr>
            <a:xfrm>
              <a:off x="4444458" y="2065543"/>
              <a:ext cx="1188801" cy="1601638"/>
            </a:xfrm>
            <a:custGeom>
              <a:avLst/>
              <a:gdLst/>
              <a:ahLst/>
              <a:cxnLst/>
              <a:rect l="l" t="t" r="r" b="b"/>
              <a:pathLst>
                <a:path w="67316" h="90693" extrusionOk="0">
                  <a:moveTo>
                    <a:pt x="25783" y="0"/>
                  </a:moveTo>
                  <a:cubicBezTo>
                    <a:pt x="24500" y="0"/>
                    <a:pt x="21774" y="1748"/>
                    <a:pt x="20882" y="3036"/>
                  </a:cubicBezTo>
                  <a:cubicBezTo>
                    <a:pt x="19681" y="4904"/>
                    <a:pt x="19014" y="7073"/>
                    <a:pt x="18947" y="9307"/>
                  </a:cubicBezTo>
                  <a:cubicBezTo>
                    <a:pt x="18947" y="10241"/>
                    <a:pt x="19781" y="12176"/>
                    <a:pt x="20515" y="12677"/>
                  </a:cubicBezTo>
                  <a:cubicBezTo>
                    <a:pt x="20905" y="12942"/>
                    <a:pt x="21661" y="13095"/>
                    <a:pt x="22390" y="13095"/>
                  </a:cubicBezTo>
                  <a:cubicBezTo>
                    <a:pt x="23034" y="13095"/>
                    <a:pt x="23656" y="12976"/>
                    <a:pt x="23984" y="12710"/>
                  </a:cubicBezTo>
                  <a:cubicBezTo>
                    <a:pt x="24451" y="12276"/>
                    <a:pt x="24184" y="10608"/>
                    <a:pt x="24551" y="10108"/>
                  </a:cubicBezTo>
                  <a:cubicBezTo>
                    <a:pt x="24852" y="9698"/>
                    <a:pt x="25961" y="8996"/>
                    <a:pt x="26608" y="8996"/>
                  </a:cubicBezTo>
                  <a:cubicBezTo>
                    <a:pt x="26750" y="8996"/>
                    <a:pt x="26869" y="9029"/>
                    <a:pt x="26953" y="9107"/>
                  </a:cubicBezTo>
                  <a:cubicBezTo>
                    <a:pt x="28321" y="10408"/>
                    <a:pt x="28654" y="14044"/>
                    <a:pt x="27820" y="15612"/>
                  </a:cubicBezTo>
                  <a:cubicBezTo>
                    <a:pt x="27090" y="16992"/>
                    <a:pt x="24494" y="18393"/>
                    <a:pt x="22508" y="18393"/>
                  </a:cubicBezTo>
                  <a:cubicBezTo>
                    <a:pt x="22045" y="18393"/>
                    <a:pt x="21615" y="18317"/>
                    <a:pt x="21249" y="18147"/>
                  </a:cubicBezTo>
                  <a:cubicBezTo>
                    <a:pt x="20549" y="17814"/>
                    <a:pt x="21149" y="15145"/>
                    <a:pt x="20515" y="14511"/>
                  </a:cubicBezTo>
                  <a:cubicBezTo>
                    <a:pt x="20104" y="14077"/>
                    <a:pt x="19130" y="13737"/>
                    <a:pt x="18364" y="13737"/>
                  </a:cubicBezTo>
                  <a:cubicBezTo>
                    <a:pt x="18011" y="13737"/>
                    <a:pt x="17702" y="13809"/>
                    <a:pt x="17513" y="13978"/>
                  </a:cubicBezTo>
                  <a:cubicBezTo>
                    <a:pt x="16779" y="14678"/>
                    <a:pt x="18013" y="17313"/>
                    <a:pt x="17413" y="18147"/>
                  </a:cubicBezTo>
                  <a:cubicBezTo>
                    <a:pt x="16779" y="19081"/>
                    <a:pt x="14177" y="18781"/>
                    <a:pt x="13310" y="19481"/>
                  </a:cubicBezTo>
                  <a:cubicBezTo>
                    <a:pt x="12643" y="20015"/>
                    <a:pt x="11542" y="21516"/>
                    <a:pt x="11442" y="22384"/>
                  </a:cubicBezTo>
                  <a:cubicBezTo>
                    <a:pt x="11375" y="23084"/>
                    <a:pt x="12976" y="24318"/>
                    <a:pt x="12576" y="24952"/>
                  </a:cubicBezTo>
                  <a:cubicBezTo>
                    <a:pt x="12456" y="25155"/>
                    <a:pt x="12223" y="25227"/>
                    <a:pt x="11926" y="25227"/>
                  </a:cubicBezTo>
                  <a:cubicBezTo>
                    <a:pt x="11174" y="25227"/>
                    <a:pt x="10012" y="24761"/>
                    <a:pt x="9245" y="24761"/>
                  </a:cubicBezTo>
                  <a:cubicBezTo>
                    <a:pt x="8969" y="24761"/>
                    <a:pt x="8743" y="24821"/>
                    <a:pt x="8607" y="24985"/>
                  </a:cubicBezTo>
                  <a:cubicBezTo>
                    <a:pt x="7673" y="26086"/>
                    <a:pt x="8340" y="29555"/>
                    <a:pt x="9374" y="30423"/>
                  </a:cubicBezTo>
                  <a:cubicBezTo>
                    <a:pt x="9731" y="30731"/>
                    <a:pt x="10508" y="30882"/>
                    <a:pt x="11306" y="30882"/>
                  </a:cubicBezTo>
                  <a:cubicBezTo>
                    <a:pt x="12148" y="30882"/>
                    <a:pt x="13016" y="30714"/>
                    <a:pt x="13443" y="30389"/>
                  </a:cubicBezTo>
                  <a:cubicBezTo>
                    <a:pt x="14011" y="29922"/>
                    <a:pt x="13677" y="27954"/>
                    <a:pt x="14277" y="27521"/>
                  </a:cubicBezTo>
                  <a:cubicBezTo>
                    <a:pt x="14446" y="27396"/>
                    <a:pt x="14678" y="27349"/>
                    <a:pt x="14946" y="27349"/>
                  </a:cubicBezTo>
                  <a:cubicBezTo>
                    <a:pt x="15789" y="27349"/>
                    <a:pt x="16995" y="27814"/>
                    <a:pt x="17767" y="27814"/>
                  </a:cubicBezTo>
                  <a:cubicBezTo>
                    <a:pt x="17868" y="27814"/>
                    <a:pt x="17962" y="27805"/>
                    <a:pt x="18047" y="27787"/>
                  </a:cubicBezTo>
                  <a:cubicBezTo>
                    <a:pt x="18749" y="27596"/>
                    <a:pt x="19758" y="26211"/>
                    <a:pt x="20487" y="26211"/>
                  </a:cubicBezTo>
                  <a:cubicBezTo>
                    <a:pt x="20519" y="26211"/>
                    <a:pt x="20551" y="26214"/>
                    <a:pt x="20582" y="26220"/>
                  </a:cubicBezTo>
                  <a:cubicBezTo>
                    <a:pt x="21549" y="26386"/>
                    <a:pt x="22950" y="28321"/>
                    <a:pt x="23117" y="29322"/>
                  </a:cubicBezTo>
                  <a:cubicBezTo>
                    <a:pt x="23250" y="30089"/>
                    <a:pt x="21583" y="31690"/>
                    <a:pt x="22116" y="32191"/>
                  </a:cubicBezTo>
                  <a:cubicBezTo>
                    <a:pt x="22244" y="32306"/>
                    <a:pt x="22423" y="32356"/>
                    <a:pt x="22633" y="32356"/>
                  </a:cubicBezTo>
                  <a:cubicBezTo>
                    <a:pt x="23577" y="32356"/>
                    <a:pt x="25146" y="31338"/>
                    <a:pt x="25419" y="30656"/>
                  </a:cubicBezTo>
                  <a:cubicBezTo>
                    <a:pt x="25852" y="29555"/>
                    <a:pt x="23417" y="27320"/>
                    <a:pt x="23851" y="26220"/>
                  </a:cubicBezTo>
                  <a:cubicBezTo>
                    <a:pt x="24184" y="25719"/>
                    <a:pt x="24718" y="25452"/>
                    <a:pt x="25319" y="25452"/>
                  </a:cubicBezTo>
                  <a:cubicBezTo>
                    <a:pt x="26720" y="25786"/>
                    <a:pt x="27587" y="29755"/>
                    <a:pt x="28988" y="30156"/>
                  </a:cubicBezTo>
                  <a:cubicBezTo>
                    <a:pt x="29050" y="30172"/>
                    <a:pt x="29114" y="30180"/>
                    <a:pt x="29181" y="30180"/>
                  </a:cubicBezTo>
                  <a:cubicBezTo>
                    <a:pt x="30141" y="30180"/>
                    <a:pt x="31603" y="28603"/>
                    <a:pt x="32554" y="28603"/>
                  </a:cubicBezTo>
                  <a:cubicBezTo>
                    <a:pt x="32613" y="28603"/>
                    <a:pt x="32669" y="28609"/>
                    <a:pt x="32724" y="28621"/>
                  </a:cubicBezTo>
                  <a:cubicBezTo>
                    <a:pt x="33925" y="28922"/>
                    <a:pt x="35859" y="31090"/>
                    <a:pt x="36226" y="32291"/>
                  </a:cubicBezTo>
                  <a:cubicBezTo>
                    <a:pt x="36493" y="33125"/>
                    <a:pt x="36160" y="35093"/>
                    <a:pt x="35559" y="35626"/>
                  </a:cubicBezTo>
                  <a:cubicBezTo>
                    <a:pt x="33816" y="37167"/>
                    <a:pt x="30755" y="37694"/>
                    <a:pt x="28187" y="37694"/>
                  </a:cubicBezTo>
                  <a:cubicBezTo>
                    <a:pt x="27808" y="37694"/>
                    <a:pt x="27439" y="37683"/>
                    <a:pt x="27087" y="37661"/>
                  </a:cubicBezTo>
                  <a:cubicBezTo>
                    <a:pt x="25752" y="37561"/>
                    <a:pt x="23117" y="36494"/>
                    <a:pt x="22150" y="35560"/>
                  </a:cubicBezTo>
                  <a:cubicBezTo>
                    <a:pt x="21483" y="34926"/>
                    <a:pt x="21349" y="32624"/>
                    <a:pt x="20582" y="32191"/>
                  </a:cubicBezTo>
                  <a:cubicBezTo>
                    <a:pt x="19597" y="31613"/>
                    <a:pt x="18310" y="31373"/>
                    <a:pt x="17002" y="31373"/>
                  </a:cubicBezTo>
                  <a:cubicBezTo>
                    <a:pt x="15740" y="31373"/>
                    <a:pt x="14458" y="31597"/>
                    <a:pt x="13410" y="31957"/>
                  </a:cubicBezTo>
                  <a:cubicBezTo>
                    <a:pt x="9641" y="33191"/>
                    <a:pt x="5037" y="36760"/>
                    <a:pt x="2936" y="40296"/>
                  </a:cubicBezTo>
                  <a:cubicBezTo>
                    <a:pt x="2169" y="41531"/>
                    <a:pt x="2936" y="44933"/>
                    <a:pt x="2169" y="46201"/>
                  </a:cubicBezTo>
                  <a:cubicBezTo>
                    <a:pt x="1935" y="46601"/>
                    <a:pt x="834" y="46801"/>
                    <a:pt x="634" y="47235"/>
                  </a:cubicBezTo>
                  <a:cubicBezTo>
                    <a:pt x="1" y="48469"/>
                    <a:pt x="167" y="51671"/>
                    <a:pt x="868" y="52872"/>
                  </a:cubicBezTo>
                  <a:cubicBezTo>
                    <a:pt x="2135" y="55107"/>
                    <a:pt x="4937" y="57309"/>
                    <a:pt x="7239" y="58109"/>
                  </a:cubicBezTo>
                  <a:cubicBezTo>
                    <a:pt x="7893" y="58333"/>
                    <a:pt x="8610" y="58410"/>
                    <a:pt x="9359" y="58410"/>
                  </a:cubicBezTo>
                  <a:cubicBezTo>
                    <a:pt x="11059" y="58410"/>
                    <a:pt x="12932" y="58011"/>
                    <a:pt x="14650" y="58011"/>
                  </a:cubicBezTo>
                  <a:cubicBezTo>
                    <a:pt x="15225" y="58011"/>
                    <a:pt x="15784" y="58056"/>
                    <a:pt x="16312" y="58176"/>
                  </a:cubicBezTo>
                  <a:cubicBezTo>
                    <a:pt x="17179" y="58376"/>
                    <a:pt x="19081" y="59443"/>
                    <a:pt x="19581" y="60277"/>
                  </a:cubicBezTo>
                  <a:cubicBezTo>
                    <a:pt x="20215" y="61378"/>
                    <a:pt x="19248" y="64347"/>
                    <a:pt x="19848" y="65481"/>
                  </a:cubicBezTo>
                  <a:cubicBezTo>
                    <a:pt x="20348" y="66415"/>
                    <a:pt x="23050" y="66382"/>
                    <a:pt x="23417" y="67282"/>
                  </a:cubicBezTo>
                  <a:cubicBezTo>
                    <a:pt x="24818" y="70551"/>
                    <a:pt x="21516" y="74954"/>
                    <a:pt x="22016" y="78457"/>
                  </a:cubicBezTo>
                  <a:cubicBezTo>
                    <a:pt x="22183" y="79658"/>
                    <a:pt x="24018" y="81493"/>
                    <a:pt x="24184" y="82593"/>
                  </a:cubicBezTo>
                  <a:cubicBezTo>
                    <a:pt x="24518" y="84661"/>
                    <a:pt x="23351" y="87463"/>
                    <a:pt x="24151" y="89331"/>
                  </a:cubicBezTo>
                  <a:cubicBezTo>
                    <a:pt x="24528" y="90204"/>
                    <a:pt x="26205" y="90693"/>
                    <a:pt x="27568" y="90693"/>
                  </a:cubicBezTo>
                  <a:cubicBezTo>
                    <a:pt x="28134" y="90693"/>
                    <a:pt x="28645" y="90608"/>
                    <a:pt x="28988" y="90432"/>
                  </a:cubicBezTo>
                  <a:cubicBezTo>
                    <a:pt x="31490" y="89131"/>
                    <a:pt x="34258" y="85929"/>
                    <a:pt x="35426" y="83394"/>
                  </a:cubicBezTo>
                  <a:cubicBezTo>
                    <a:pt x="36493" y="81092"/>
                    <a:pt x="35593" y="77490"/>
                    <a:pt x="36760" y="75455"/>
                  </a:cubicBezTo>
                  <a:cubicBezTo>
                    <a:pt x="37694" y="73820"/>
                    <a:pt x="40763" y="73053"/>
                    <a:pt x="41764" y="71419"/>
                  </a:cubicBezTo>
                  <a:cubicBezTo>
                    <a:pt x="43265" y="68984"/>
                    <a:pt x="42097" y="64514"/>
                    <a:pt x="43532" y="61979"/>
                  </a:cubicBezTo>
                  <a:cubicBezTo>
                    <a:pt x="44632" y="59977"/>
                    <a:pt x="47835" y="58810"/>
                    <a:pt x="48902" y="56741"/>
                  </a:cubicBezTo>
                  <a:cubicBezTo>
                    <a:pt x="49302" y="55908"/>
                    <a:pt x="49102" y="53439"/>
                    <a:pt x="48502" y="52972"/>
                  </a:cubicBezTo>
                  <a:cubicBezTo>
                    <a:pt x="47034" y="51771"/>
                    <a:pt x="43598" y="52605"/>
                    <a:pt x="42197" y="51304"/>
                  </a:cubicBezTo>
                  <a:cubicBezTo>
                    <a:pt x="41597" y="50737"/>
                    <a:pt x="42498" y="48135"/>
                    <a:pt x="42097" y="47201"/>
                  </a:cubicBezTo>
                  <a:cubicBezTo>
                    <a:pt x="41764" y="46334"/>
                    <a:pt x="39862" y="45300"/>
                    <a:pt x="39562" y="44399"/>
                  </a:cubicBezTo>
                  <a:cubicBezTo>
                    <a:pt x="39229" y="43432"/>
                    <a:pt x="39062" y="40997"/>
                    <a:pt x="39829" y="40296"/>
                  </a:cubicBezTo>
                  <a:cubicBezTo>
                    <a:pt x="39980" y="40161"/>
                    <a:pt x="40286" y="40107"/>
                    <a:pt x="40612" y="40107"/>
                  </a:cubicBezTo>
                  <a:cubicBezTo>
                    <a:pt x="41007" y="40107"/>
                    <a:pt x="41429" y="40187"/>
                    <a:pt x="41630" y="40296"/>
                  </a:cubicBezTo>
                  <a:cubicBezTo>
                    <a:pt x="43665" y="41430"/>
                    <a:pt x="45366" y="43899"/>
                    <a:pt x="46033" y="46167"/>
                  </a:cubicBezTo>
                  <a:cubicBezTo>
                    <a:pt x="46267" y="46901"/>
                    <a:pt x="45199" y="48769"/>
                    <a:pt x="45633" y="49470"/>
                  </a:cubicBezTo>
                  <a:cubicBezTo>
                    <a:pt x="45927" y="49910"/>
                    <a:pt x="47021" y="50221"/>
                    <a:pt x="47689" y="50221"/>
                  </a:cubicBezTo>
                  <a:cubicBezTo>
                    <a:pt x="47780" y="50221"/>
                    <a:pt x="47863" y="50215"/>
                    <a:pt x="47935" y="50203"/>
                  </a:cubicBezTo>
                  <a:cubicBezTo>
                    <a:pt x="50503" y="49770"/>
                    <a:pt x="54973" y="47868"/>
                    <a:pt x="55373" y="45834"/>
                  </a:cubicBezTo>
                  <a:cubicBezTo>
                    <a:pt x="55907" y="43365"/>
                    <a:pt x="49169" y="40563"/>
                    <a:pt x="49869" y="37795"/>
                  </a:cubicBezTo>
                  <a:cubicBezTo>
                    <a:pt x="49993" y="37337"/>
                    <a:pt x="51009" y="37130"/>
                    <a:pt x="52087" y="37130"/>
                  </a:cubicBezTo>
                  <a:cubicBezTo>
                    <a:pt x="53052" y="37130"/>
                    <a:pt x="54067" y="37295"/>
                    <a:pt x="54539" y="37594"/>
                  </a:cubicBezTo>
                  <a:cubicBezTo>
                    <a:pt x="55240" y="38061"/>
                    <a:pt x="55173" y="39996"/>
                    <a:pt x="55674" y="40597"/>
                  </a:cubicBezTo>
                  <a:cubicBezTo>
                    <a:pt x="57041" y="42198"/>
                    <a:pt x="59209" y="43298"/>
                    <a:pt x="61144" y="44299"/>
                  </a:cubicBezTo>
                  <a:cubicBezTo>
                    <a:pt x="62045" y="44800"/>
                    <a:pt x="64480" y="44933"/>
                    <a:pt x="64980" y="45767"/>
                  </a:cubicBezTo>
                  <a:cubicBezTo>
                    <a:pt x="65647" y="46834"/>
                    <a:pt x="63713" y="49736"/>
                    <a:pt x="64080" y="50871"/>
                  </a:cubicBezTo>
                  <a:cubicBezTo>
                    <a:pt x="64613" y="52372"/>
                    <a:pt x="65414" y="53773"/>
                    <a:pt x="66448" y="55007"/>
                  </a:cubicBezTo>
                  <a:cubicBezTo>
                    <a:pt x="67015" y="51705"/>
                    <a:pt x="67282" y="48402"/>
                    <a:pt x="67282" y="45066"/>
                  </a:cubicBezTo>
                  <a:cubicBezTo>
                    <a:pt x="67315" y="27821"/>
                    <a:pt x="59643" y="11442"/>
                    <a:pt x="46400" y="401"/>
                  </a:cubicBezTo>
                  <a:cubicBezTo>
                    <a:pt x="45833" y="835"/>
                    <a:pt x="45466" y="1435"/>
                    <a:pt x="45366" y="2136"/>
                  </a:cubicBezTo>
                  <a:cubicBezTo>
                    <a:pt x="45333" y="2636"/>
                    <a:pt x="46300" y="3970"/>
                    <a:pt x="46167" y="4404"/>
                  </a:cubicBezTo>
                  <a:cubicBezTo>
                    <a:pt x="45946" y="5166"/>
                    <a:pt x="44585" y="5746"/>
                    <a:pt x="43403" y="5746"/>
                  </a:cubicBezTo>
                  <a:cubicBezTo>
                    <a:pt x="42980" y="5746"/>
                    <a:pt x="42581" y="5672"/>
                    <a:pt x="42264" y="5505"/>
                  </a:cubicBezTo>
                  <a:cubicBezTo>
                    <a:pt x="41897" y="5305"/>
                    <a:pt x="41564" y="4170"/>
                    <a:pt x="41197" y="3937"/>
                  </a:cubicBezTo>
                  <a:cubicBezTo>
                    <a:pt x="40538" y="3483"/>
                    <a:pt x="39623" y="3363"/>
                    <a:pt x="38678" y="3363"/>
                  </a:cubicBezTo>
                  <a:cubicBezTo>
                    <a:pt x="37622" y="3363"/>
                    <a:pt x="36530" y="3513"/>
                    <a:pt x="35722" y="3513"/>
                  </a:cubicBezTo>
                  <a:cubicBezTo>
                    <a:pt x="35606" y="3513"/>
                    <a:pt x="35496" y="3510"/>
                    <a:pt x="35392" y="3503"/>
                  </a:cubicBezTo>
                  <a:cubicBezTo>
                    <a:pt x="35217" y="3512"/>
                    <a:pt x="35044" y="3516"/>
                    <a:pt x="34872" y="3516"/>
                  </a:cubicBezTo>
                  <a:cubicBezTo>
                    <a:pt x="34356" y="3516"/>
                    <a:pt x="33850" y="3478"/>
                    <a:pt x="33324" y="3403"/>
                  </a:cubicBezTo>
                  <a:cubicBezTo>
                    <a:pt x="30856" y="2636"/>
                    <a:pt x="28321" y="101"/>
                    <a:pt x="25819" y="1"/>
                  </a:cubicBezTo>
                  <a:cubicBezTo>
                    <a:pt x="25807" y="1"/>
                    <a:pt x="25795" y="0"/>
                    <a:pt x="25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0;p30">
              <a:extLst>
                <a:ext uri="{FF2B5EF4-FFF2-40B4-BE49-F238E27FC236}">
                  <a16:creationId xmlns:a16="http://schemas.microsoft.com/office/drawing/2014/main" id="{C851309D-E22E-88AB-D35F-428A598B26B8}"/>
                </a:ext>
              </a:extLst>
            </p:cNvPr>
            <p:cNvSpPr/>
            <p:nvPr/>
          </p:nvSpPr>
          <p:spPr>
            <a:xfrm>
              <a:off x="3580863" y="2828512"/>
              <a:ext cx="586171" cy="795318"/>
            </a:xfrm>
            <a:custGeom>
              <a:avLst/>
              <a:gdLst/>
              <a:ahLst/>
              <a:cxnLst/>
              <a:rect l="l" t="t" r="r" b="b"/>
              <a:pathLst>
                <a:path w="33192" h="45035" extrusionOk="0">
                  <a:moveTo>
                    <a:pt x="9201" y="0"/>
                  </a:moveTo>
                  <a:cubicBezTo>
                    <a:pt x="6930" y="0"/>
                    <a:pt x="4289" y="932"/>
                    <a:pt x="2018" y="932"/>
                  </a:cubicBezTo>
                  <a:cubicBezTo>
                    <a:pt x="1301" y="932"/>
                    <a:pt x="621" y="839"/>
                    <a:pt x="1" y="595"/>
                  </a:cubicBezTo>
                  <a:lnTo>
                    <a:pt x="1" y="1796"/>
                  </a:lnTo>
                  <a:lnTo>
                    <a:pt x="1" y="2096"/>
                  </a:lnTo>
                  <a:cubicBezTo>
                    <a:pt x="568" y="2363"/>
                    <a:pt x="1035" y="2796"/>
                    <a:pt x="1335" y="3363"/>
                  </a:cubicBezTo>
                  <a:cubicBezTo>
                    <a:pt x="1569" y="4031"/>
                    <a:pt x="1168" y="5532"/>
                    <a:pt x="635" y="5965"/>
                  </a:cubicBezTo>
                  <a:cubicBezTo>
                    <a:pt x="501" y="6065"/>
                    <a:pt x="335" y="6099"/>
                    <a:pt x="168" y="6099"/>
                  </a:cubicBezTo>
                  <a:cubicBezTo>
                    <a:pt x="301" y="7767"/>
                    <a:pt x="468" y="9401"/>
                    <a:pt x="735" y="11036"/>
                  </a:cubicBezTo>
                  <a:cubicBezTo>
                    <a:pt x="2336" y="12036"/>
                    <a:pt x="4437" y="12704"/>
                    <a:pt x="5505" y="14105"/>
                  </a:cubicBezTo>
                  <a:cubicBezTo>
                    <a:pt x="6139" y="14938"/>
                    <a:pt x="4771" y="16940"/>
                    <a:pt x="5505" y="17774"/>
                  </a:cubicBezTo>
                  <a:cubicBezTo>
                    <a:pt x="6939" y="19408"/>
                    <a:pt x="10175" y="19542"/>
                    <a:pt x="11776" y="20976"/>
                  </a:cubicBezTo>
                  <a:cubicBezTo>
                    <a:pt x="15545" y="24379"/>
                    <a:pt x="16146" y="31217"/>
                    <a:pt x="20349" y="35086"/>
                  </a:cubicBezTo>
                  <a:cubicBezTo>
                    <a:pt x="21083" y="35787"/>
                    <a:pt x="22851" y="36420"/>
                    <a:pt x="23584" y="37121"/>
                  </a:cubicBezTo>
                  <a:cubicBezTo>
                    <a:pt x="24585" y="38122"/>
                    <a:pt x="25019" y="39956"/>
                    <a:pt x="26086" y="40890"/>
                  </a:cubicBezTo>
                  <a:cubicBezTo>
                    <a:pt x="27898" y="42476"/>
                    <a:pt x="30934" y="45034"/>
                    <a:pt x="32698" y="45034"/>
                  </a:cubicBezTo>
                  <a:cubicBezTo>
                    <a:pt x="32752" y="45034"/>
                    <a:pt x="32806" y="45032"/>
                    <a:pt x="32858" y="45027"/>
                  </a:cubicBezTo>
                  <a:cubicBezTo>
                    <a:pt x="33191" y="45027"/>
                    <a:pt x="31990" y="42358"/>
                    <a:pt x="30990" y="41291"/>
                  </a:cubicBezTo>
                  <a:cubicBezTo>
                    <a:pt x="30256" y="40490"/>
                    <a:pt x="28521" y="40123"/>
                    <a:pt x="27721" y="39356"/>
                  </a:cubicBezTo>
                  <a:cubicBezTo>
                    <a:pt x="25553" y="37321"/>
                    <a:pt x="23017" y="34052"/>
                    <a:pt x="22784" y="31450"/>
                  </a:cubicBezTo>
                  <a:cubicBezTo>
                    <a:pt x="22517" y="28415"/>
                    <a:pt x="28388" y="27080"/>
                    <a:pt x="28688" y="23711"/>
                  </a:cubicBezTo>
                  <a:cubicBezTo>
                    <a:pt x="28822" y="22511"/>
                    <a:pt x="25886" y="19308"/>
                    <a:pt x="26120" y="18041"/>
                  </a:cubicBezTo>
                  <a:cubicBezTo>
                    <a:pt x="26353" y="16773"/>
                    <a:pt x="29622" y="15472"/>
                    <a:pt x="29455" y="14105"/>
                  </a:cubicBezTo>
                  <a:cubicBezTo>
                    <a:pt x="29155" y="11303"/>
                    <a:pt x="26186" y="8134"/>
                    <a:pt x="23851" y="6633"/>
                  </a:cubicBezTo>
                  <a:cubicBezTo>
                    <a:pt x="23387" y="6339"/>
                    <a:pt x="22600" y="6288"/>
                    <a:pt x="21736" y="6288"/>
                  </a:cubicBezTo>
                  <a:cubicBezTo>
                    <a:pt x="21270" y="6288"/>
                    <a:pt x="20781" y="6303"/>
                    <a:pt x="20308" y="6303"/>
                  </a:cubicBezTo>
                  <a:cubicBezTo>
                    <a:pt x="19270" y="6303"/>
                    <a:pt x="18312" y="6230"/>
                    <a:pt x="17847" y="5765"/>
                  </a:cubicBezTo>
                  <a:cubicBezTo>
                    <a:pt x="17313" y="5265"/>
                    <a:pt x="18147" y="3630"/>
                    <a:pt x="17614" y="3163"/>
                  </a:cubicBezTo>
                  <a:cubicBezTo>
                    <a:pt x="17432" y="3000"/>
                    <a:pt x="17145" y="2945"/>
                    <a:pt x="16806" y="2945"/>
                  </a:cubicBezTo>
                  <a:cubicBezTo>
                    <a:pt x="16110" y="2945"/>
                    <a:pt x="15195" y="3176"/>
                    <a:pt x="14520" y="3176"/>
                  </a:cubicBezTo>
                  <a:cubicBezTo>
                    <a:pt x="14312" y="3176"/>
                    <a:pt x="14126" y="3154"/>
                    <a:pt x="13978" y="3097"/>
                  </a:cubicBezTo>
                  <a:cubicBezTo>
                    <a:pt x="13010" y="2696"/>
                    <a:pt x="11943" y="595"/>
                    <a:pt x="11009" y="261"/>
                  </a:cubicBezTo>
                  <a:cubicBezTo>
                    <a:pt x="10446" y="74"/>
                    <a:pt x="9838" y="0"/>
                    <a:pt x="9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1;p30">
              <a:extLst>
                <a:ext uri="{FF2B5EF4-FFF2-40B4-BE49-F238E27FC236}">
                  <a16:creationId xmlns:a16="http://schemas.microsoft.com/office/drawing/2014/main" id="{97C557B3-85CC-E239-6486-AFCD272843F0}"/>
                </a:ext>
              </a:extLst>
            </p:cNvPr>
            <p:cNvSpPr/>
            <p:nvPr/>
          </p:nvSpPr>
          <p:spPr>
            <a:xfrm>
              <a:off x="3603256" y="2169859"/>
              <a:ext cx="474242" cy="508431"/>
            </a:xfrm>
            <a:custGeom>
              <a:avLst/>
              <a:gdLst/>
              <a:ahLst/>
              <a:cxnLst/>
              <a:rect l="l" t="t" r="r" b="b"/>
              <a:pathLst>
                <a:path w="26854" h="28790" extrusionOk="0">
                  <a:moveTo>
                    <a:pt x="21774" y="1"/>
                  </a:moveTo>
                  <a:cubicBezTo>
                    <a:pt x="19535" y="1"/>
                    <a:pt x="15512" y="1160"/>
                    <a:pt x="14211" y="1799"/>
                  </a:cubicBezTo>
                  <a:cubicBezTo>
                    <a:pt x="13143" y="2366"/>
                    <a:pt x="10842" y="4568"/>
                    <a:pt x="9741" y="5102"/>
                  </a:cubicBezTo>
                  <a:cubicBezTo>
                    <a:pt x="4971" y="11673"/>
                    <a:pt x="1668" y="19178"/>
                    <a:pt x="1" y="27117"/>
                  </a:cubicBezTo>
                  <a:cubicBezTo>
                    <a:pt x="234" y="27751"/>
                    <a:pt x="468" y="28485"/>
                    <a:pt x="901" y="28685"/>
                  </a:cubicBezTo>
                  <a:cubicBezTo>
                    <a:pt x="1060" y="28749"/>
                    <a:pt x="1348" y="28790"/>
                    <a:pt x="1639" y="28790"/>
                  </a:cubicBezTo>
                  <a:cubicBezTo>
                    <a:pt x="1957" y="28790"/>
                    <a:pt x="2279" y="28741"/>
                    <a:pt x="2436" y="28619"/>
                  </a:cubicBezTo>
                  <a:cubicBezTo>
                    <a:pt x="3203" y="28018"/>
                    <a:pt x="2536" y="26150"/>
                    <a:pt x="3136" y="25483"/>
                  </a:cubicBezTo>
                  <a:cubicBezTo>
                    <a:pt x="5738" y="22681"/>
                    <a:pt x="10975" y="22881"/>
                    <a:pt x="13410" y="19879"/>
                  </a:cubicBezTo>
                  <a:cubicBezTo>
                    <a:pt x="14077" y="19045"/>
                    <a:pt x="13043" y="16877"/>
                    <a:pt x="13944" y="16243"/>
                  </a:cubicBezTo>
                  <a:cubicBezTo>
                    <a:pt x="14539" y="15837"/>
                    <a:pt x="15201" y="15685"/>
                    <a:pt x="15900" y="15685"/>
                  </a:cubicBezTo>
                  <a:cubicBezTo>
                    <a:pt x="17998" y="15685"/>
                    <a:pt x="20428" y="17056"/>
                    <a:pt x="22371" y="17056"/>
                  </a:cubicBezTo>
                  <a:cubicBezTo>
                    <a:pt x="22975" y="17056"/>
                    <a:pt x="23532" y="16923"/>
                    <a:pt x="24018" y="16577"/>
                  </a:cubicBezTo>
                  <a:cubicBezTo>
                    <a:pt x="25519" y="15509"/>
                    <a:pt x="26853" y="11740"/>
                    <a:pt x="26153" y="10039"/>
                  </a:cubicBezTo>
                  <a:cubicBezTo>
                    <a:pt x="26130" y="9988"/>
                    <a:pt x="26066" y="9968"/>
                    <a:pt x="25974" y="9968"/>
                  </a:cubicBezTo>
                  <a:cubicBezTo>
                    <a:pt x="25592" y="9968"/>
                    <a:pt x="24720" y="10317"/>
                    <a:pt x="24283" y="10317"/>
                  </a:cubicBezTo>
                  <a:cubicBezTo>
                    <a:pt x="24198" y="10317"/>
                    <a:pt x="24130" y="10304"/>
                    <a:pt x="24084" y="10272"/>
                  </a:cubicBezTo>
                  <a:cubicBezTo>
                    <a:pt x="23417" y="9772"/>
                    <a:pt x="24518" y="6836"/>
                    <a:pt x="23918" y="6636"/>
                  </a:cubicBezTo>
                  <a:cubicBezTo>
                    <a:pt x="23647" y="6543"/>
                    <a:pt x="23349" y="6501"/>
                    <a:pt x="23030" y="6501"/>
                  </a:cubicBezTo>
                  <a:cubicBezTo>
                    <a:pt x="21305" y="6501"/>
                    <a:pt x="19000" y="7726"/>
                    <a:pt x="17480" y="8571"/>
                  </a:cubicBezTo>
                  <a:cubicBezTo>
                    <a:pt x="16979" y="8838"/>
                    <a:pt x="16079" y="9972"/>
                    <a:pt x="15612" y="10105"/>
                  </a:cubicBezTo>
                  <a:cubicBezTo>
                    <a:pt x="15430" y="10164"/>
                    <a:pt x="15217" y="10191"/>
                    <a:pt x="14993" y="10191"/>
                  </a:cubicBezTo>
                  <a:cubicBezTo>
                    <a:pt x="13942" y="10191"/>
                    <a:pt x="12637" y="9604"/>
                    <a:pt x="13077" y="8971"/>
                  </a:cubicBezTo>
                  <a:cubicBezTo>
                    <a:pt x="14277" y="7303"/>
                    <a:pt x="17446" y="6903"/>
                    <a:pt x="19148" y="5569"/>
                  </a:cubicBezTo>
                  <a:cubicBezTo>
                    <a:pt x="20682" y="4368"/>
                    <a:pt x="23351" y="1933"/>
                    <a:pt x="23317" y="699"/>
                  </a:cubicBezTo>
                  <a:cubicBezTo>
                    <a:pt x="23307" y="195"/>
                    <a:pt x="22690" y="1"/>
                    <a:pt x="2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2;p30">
              <a:extLst>
                <a:ext uri="{FF2B5EF4-FFF2-40B4-BE49-F238E27FC236}">
                  <a16:creationId xmlns:a16="http://schemas.microsoft.com/office/drawing/2014/main" id="{2DD661BE-D39B-142C-9439-905FA624E955}"/>
                </a:ext>
              </a:extLst>
            </p:cNvPr>
            <p:cNvSpPr/>
            <p:nvPr/>
          </p:nvSpPr>
          <p:spPr>
            <a:xfrm>
              <a:off x="5050026" y="3087597"/>
              <a:ext cx="47735" cy="65995"/>
            </a:xfrm>
            <a:custGeom>
              <a:avLst/>
              <a:gdLst/>
              <a:ahLst/>
              <a:cxnLst/>
              <a:rect l="l" t="t" r="r" b="b"/>
              <a:pathLst>
                <a:path w="2703" h="3737" extrusionOk="0">
                  <a:moveTo>
                    <a:pt x="1001" y="1"/>
                  </a:moveTo>
                  <a:cubicBezTo>
                    <a:pt x="1001" y="1"/>
                    <a:pt x="1" y="2069"/>
                    <a:pt x="2102" y="3737"/>
                  </a:cubicBezTo>
                  <a:cubicBezTo>
                    <a:pt x="2102" y="3737"/>
                    <a:pt x="2703" y="2369"/>
                    <a:pt x="1935" y="1468"/>
                  </a:cubicBezTo>
                  <a:cubicBezTo>
                    <a:pt x="1535" y="1035"/>
                    <a:pt x="1235" y="534"/>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3;p30">
              <a:extLst>
                <a:ext uri="{FF2B5EF4-FFF2-40B4-BE49-F238E27FC236}">
                  <a16:creationId xmlns:a16="http://schemas.microsoft.com/office/drawing/2014/main" id="{AA646691-9EF1-076D-EF79-55C81AC9790B}"/>
                </a:ext>
              </a:extLst>
            </p:cNvPr>
            <p:cNvSpPr/>
            <p:nvPr/>
          </p:nvSpPr>
          <p:spPr>
            <a:xfrm>
              <a:off x="5100692" y="2930320"/>
              <a:ext cx="47135" cy="65995"/>
            </a:xfrm>
            <a:custGeom>
              <a:avLst/>
              <a:gdLst/>
              <a:ahLst/>
              <a:cxnLst/>
              <a:rect l="l" t="t" r="r" b="b"/>
              <a:pathLst>
                <a:path w="2669" h="3737" extrusionOk="0">
                  <a:moveTo>
                    <a:pt x="1001" y="0"/>
                  </a:moveTo>
                  <a:cubicBezTo>
                    <a:pt x="1001" y="0"/>
                    <a:pt x="1" y="2068"/>
                    <a:pt x="2069" y="3736"/>
                  </a:cubicBezTo>
                  <a:cubicBezTo>
                    <a:pt x="2069" y="3736"/>
                    <a:pt x="2669" y="2369"/>
                    <a:pt x="1902" y="1435"/>
                  </a:cubicBezTo>
                  <a:cubicBezTo>
                    <a:pt x="1535" y="1001"/>
                    <a:pt x="1201" y="534"/>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4;p30">
              <a:extLst>
                <a:ext uri="{FF2B5EF4-FFF2-40B4-BE49-F238E27FC236}">
                  <a16:creationId xmlns:a16="http://schemas.microsoft.com/office/drawing/2014/main" id="{DED9D51B-2352-EA66-155E-BC05C40E7CAE}"/>
                </a:ext>
              </a:extLst>
            </p:cNvPr>
            <p:cNvSpPr/>
            <p:nvPr/>
          </p:nvSpPr>
          <p:spPr>
            <a:xfrm>
              <a:off x="4999378" y="3271399"/>
              <a:ext cx="47717" cy="65995"/>
            </a:xfrm>
            <a:custGeom>
              <a:avLst/>
              <a:gdLst/>
              <a:ahLst/>
              <a:cxnLst/>
              <a:rect l="l" t="t" r="r" b="b"/>
              <a:pathLst>
                <a:path w="2702" h="3737" extrusionOk="0">
                  <a:moveTo>
                    <a:pt x="1001" y="0"/>
                  </a:moveTo>
                  <a:cubicBezTo>
                    <a:pt x="1001" y="0"/>
                    <a:pt x="0" y="2068"/>
                    <a:pt x="2101" y="3736"/>
                  </a:cubicBezTo>
                  <a:cubicBezTo>
                    <a:pt x="2101" y="3736"/>
                    <a:pt x="2702" y="2335"/>
                    <a:pt x="1935" y="1434"/>
                  </a:cubicBezTo>
                  <a:cubicBezTo>
                    <a:pt x="1534" y="1001"/>
                    <a:pt x="1234" y="534"/>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5;p30">
              <a:extLst>
                <a:ext uri="{FF2B5EF4-FFF2-40B4-BE49-F238E27FC236}">
                  <a16:creationId xmlns:a16="http://schemas.microsoft.com/office/drawing/2014/main" id="{F2229F2F-79A6-12B8-0DC6-EAA369CB34DF}"/>
                </a:ext>
              </a:extLst>
            </p:cNvPr>
            <p:cNvSpPr/>
            <p:nvPr/>
          </p:nvSpPr>
          <p:spPr>
            <a:xfrm>
              <a:off x="5051209" y="3303204"/>
              <a:ext cx="35956" cy="64229"/>
            </a:xfrm>
            <a:custGeom>
              <a:avLst/>
              <a:gdLst/>
              <a:ahLst/>
              <a:cxnLst/>
              <a:rect l="l" t="t" r="r" b="b"/>
              <a:pathLst>
                <a:path w="2036" h="3637" extrusionOk="0">
                  <a:moveTo>
                    <a:pt x="2035" y="0"/>
                  </a:moveTo>
                  <a:cubicBezTo>
                    <a:pt x="2035" y="0"/>
                    <a:pt x="0" y="1035"/>
                    <a:pt x="668" y="3636"/>
                  </a:cubicBezTo>
                  <a:cubicBezTo>
                    <a:pt x="668" y="3636"/>
                    <a:pt x="1968" y="2902"/>
                    <a:pt x="1902" y="1702"/>
                  </a:cubicBezTo>
                  <a:cubicBezTo>
                    <a:pt x="1835" y="1134"/>
                    <a:pt x="1902" y="567"/>
                    <a:pt x="2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6;p30">
              <a:extLst>
                <a:ext uri="{FF2B5EF4-FFF2-40B4-BE49-F238E27FC236}">
                  <a16:creationId xmlns:a16="http://schemas.microsoft.com/office/drawing/2014/main" id="{877F296B-CCC5-724F-9644-7672369B594F}"/>
                </a:ext>
              </a:extLst>
            </p:cNvPr>
            <p:cNvSpPr/>
            <p:nvPr/>
          </p:nvSpPr>
          <p:spPr>
            <a:xfrm>
              <a:off x="5026468" y="3386981"/>
              <a:ext cx="63629" cy="30411"/>
            </a:xfrm>
            <a:custGeom>
              <a:avLst/>
              <a:gdLst/>
              <a:ahLst/>
              <a:cxnLst/>
              <a:rect l="l" t="t" r="r" b="b"/>
              <a:pathLst>
                <a:path w="3603" h="1722" extrusionOk="0">
                  <a:moveTo>
                    <a:pt x="869" y="1"/>
                  </a:moveTo>
                  <a:cubicBezTo>
                    <a:pt x="386" y="1"/>
                    <a:pt x="0" y="126"/>
                    <a:pt x="0" y="126"/>
                  </a:cubicBezTo>
                  <a:cubicBezTo>
                    <a:pt x="851" y="1452"/>
                    <a:pt x="1959" y="1721"/>
                    <a:pt x="2721" y="1721"/>
                  </a:cubicBezTo>
                  <a:cubicBezTo>
                    <a:pt x="3244" y="1721"/>
                    <a:pt x="3603" y="1594"/>
                    <a:pt x="3603" y="1594"/>
                  </a:cubicBezTo>
                  <a:cubicBezTo>
                    <a:pt x="3069" y="1327"/>
                    <a:pt x="2636" y="960"/>
                    <a:pt x="2235" y="527"/>
                  </a:cubicBezTo>
                  <a:cubicBezTo>
                    <a:pt x="1850" y="109"/>
                    <a:pt x="1317"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7;p30">
              <a:extLst>
                <a:ext uri="{FF2B5EF4-FFF2-40B4-BE49-F238E27FC236}">
                  <a16:creationId xmlns:a16="http://schemas.microsoft.com/office/drawing/2014/main" id="{E42AE7F8-0BB8-CF72-C87D-28735775376A}"/>
                </a:ext>
              </a:extLst>
            </p:cNvPr>
            <p:cNvSpPr/>
            <p:nvPr/>
          </p:nvSpPr>
          <p:spPr>
            <a:xfrm>
              <a:off x="4929269" y="3317332"/>
              <a:ext cx="47735" cy="65995"/>
            </a:xfrm>
            <a:custGeom>
              <a:avLst/>
              <a:gdLst/>
              <a:ahLst/>
              <a:cxnLst/>
              <a:rect l="l" t="t" r="r" b="b"/>
              <a:pathLst>
                <a:path w="2703" h="3737" extrusionOk="0">
                  <a:moveTo>
                    <a:pt x="1001" y="1"/>
                  </a:moveTo>
                  <a:cubicBezTo>
                    <a:pt x="1001" y="1"/>
                    <a:pt x="1" y="2069"/>
                    <a:pt x="2102" y="3737"/>
                  </a:cubicBezTo>
                  <a:cubicBezTo>
                    <a:pt x="2102" y="3737"/>
                    <a:pt x="2702" y="2369"/>
                    <a:pt x="1935" y="1469"/>
                  </a:cubicBezTo>
                  <a:cubicBezTo>
                    <a:pt x="1535" y="1035"/>
                    <a:pt x="1235" y="535"/>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8;p30">
              <a:extLst>
                <a:ext uri="{FF2B5EF4-FFF2-40B4-BE49-F238E27FC236}">
                  <a16:creationId xmlns:a16="http://schemas.microsoft.com/office/drawing/2014/main" id="{1D924B7F-85A4-1B53-163C-19ABF0A6A2F1}"/>
                </a:ext>
              </a:extLst>
            </p:cNvPr>
            <p:cNvSpPr/>
            <p:nvPr/>
          </p:nvSpPr>
          <p:spPr>
            <a:xfrm>
              <a:off x="4948130" y="3398036"/>
              <a:ext cx="47717" cy="65995"/>
            </a:xfrm>
            <a:custGeom>
              <a:avLst/>
              <a:gdLst/>
              <a:ahLst/>
              <a:cxnLst/>
              <a:rect l="l" t="t" r="r" b="b"/>
              <a:pathLst>
                <a:path w="2702" h="3737" extrusionOk="0">
                  <a:moveTo>
                    <a:pt x="1001" y="1"/>
                  </a:moveTo>
                  <a:lnTo>
                    <a:pt x="1001" y="1"/>
                  </a:lnTo>
                  <a:cubicBezTo>
                    <a:pt x="1001" y="1"/>
                    <a:pt x="0" y="2069"/>
                    <a:pt x="2101" y="3737"/>
                  </a:cubicBezTo>
                  <a:cubicBezTo>
                    <a:pt x="2101" y="3737"/>
                    <a:pt x="2702" y="2369"/>
                    <a:pt x="1935" y="1469"/>
                  </a:cubicBezTo>
                  <a:cubicBezTo>
                    <a:pt x="1534" y="1035"/>
                    <a:pt x="1234" y="535"/>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9;p30">
              <a:extLst>
                <a:ext uri="{FF2B5EF4-FFF2-40B4-BE49-F238E27FC236}">
                  <a16:creationId xmlns:a16="http://schemas.microsoft.com/office/drawing/2014/main" id="{206BA9B2-4449-3850-7D7C-85EF1075030D}"/>
                </a:ext>
              </a:extLst>
            </p:cNvPr>
            <p:cNvSpPr/>
            <p:nvPr/>
          </p:nvSpPr>
          <p:spPr>
            <a:xfrm>
              <a:off x="5052393" y="3235461"/>
              <a:ext cx="45369" cy="53033"/>
            </a:xfrm>
            <a:custGeom>
              <a:avLst/>
              <a:gdLst/>
              <a:ahLst/>
              <a:cxnLst/>
              <a:rect l="l" t="t" r="r" b="b"/>
              <a:pathLst>
                <a:path w="2569" h="3003" extrusionOk="0">
                  <a:moveTo>
                    <a:pt x="2469" y="0"/>
                  </a:moveTo>
                  <a:lnTo>
                    <a:pt x="2469" y="0"/>
                  </a:lnTo>
                  <a:cubicBezTo>
                    <a:pt x="2035" y="401"/>
                    <a:pt x="1568" y="734"/>
                    <a:pt x="1034" y="968"/>
                  </a:cubicBezTo>
                  <a:cubicBezTo>
                    <a:pt x="0" y="1501"/>
                    <a:pt x="0" y="3002"/>
                    <a:pt x="0" y="3002"/>
                  </a:cubicBezTo>
                  <a:cubicBezTo>
                    <a:pt x="2568" y="2269"/>
                    <a:pt x="2469" y="0"/>
                    <a:pt x="2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p30">
              <a:extLst>
                <a:ext uri="{FF2B5EF4-FFF2-40B4-BE49-F238E27FC236}">
                  <a16:creationId xmlns:a16="http://schemas.microsoft.com/office/drawing/2014/main" id="{9D336B67-EFF4-32BA-C3B9-4B4D09C190B7}"/>
                </a:ext>
              </a:extLst>
            </p:cNvPr>
            <p:cNvSpPr/>
            <p:nvPr/>
          </p:nvSpPr>
          <p:spPr>
            <a:xfrm>
              <a:off x="5111888" y="3032816"/>
              <a:ext cx="45369" cy="53616"/>
            </a:xfrm>
            <a:custGeom>
              <a:avLst/>
              <a:gdLst/>
              <a:ahLst/>
              <a:cxnLst/>
              <a:rect l="l" t="t" r="r" b="b"/>
              <a:pathLst>
                <a:path w="2569" h="3036" extrusionOk="0">
                  <a:moveTo>
                    <a:pt x="2469" y="0"/>
                  </a:moveTo>
                  <a:lnTo>
                    <a:pt x="2469" y="0"/>
                  </a:lnTo>
                  <a:cubicBezTo>
                    <a:pt x="2035" y="401"/>
                    <a:pt x="1568" y="734"/>
                    <a:pt x="1034" y="968"/>
                  </a:cubicBezTo>
                  <a:cubicBezTo>
                    <a:pt x="0" y="1535"/>
                    <a:pt x="0" y="3036"/>
                    <a:pt x="0" y="3036"/>
                  </a:cubicBezTo>
                  <a:cubicBezTo>
                    <a:pt x="2569" y="2302"/>
                    <a:pt x="2469" y="1"/>
                    <a:pt x="2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1;p30">
              <a:extLst>
                <a:ext uri="{FF2B5EF4-FFF2-40B4-BE49-F238E27FC236}">
                  <a16:creationId xmlns:a16="http://schemas.microsoft.com/office/drawing/2014/main" id="{DEAFB9B9-D3FA-ED6C-1218-B344CD445E72}"/>
                </a:ext>
              </a:extLst>
            </p:cNvPr>
            <p:cNvSpPr/>
            <p:nvPr/>
          </p:nvSpPr>
          <p:spPr>
            <a:xfrm>
              <a:off x="5104224" y="3110855"/>
              <a:ext cx="67761" cy="22587"/>
            </a:xfrm>
            <a:custGeom>
              <a:avLst/>
              <a:gdLst/>
              <a:ahLst/>
              <a:cxnLst/>
              <a:rect l="l" t="t" r="r" b="b"/>
              <a:pathLst>
                <a:path w="3837" h="1279" extrusionOk="0">
                  <a:moveTo>
                    <a:pt x="1745" y="1"/>
                  </a:moveTo>
                  <a:cubicBezTo>
                    <a:pt x="781" y="1"/>
                    <a:pt x="1" y="885"/>
                    <a:pt x="1" y="885"/>
                  </a:cubicBezTo>
                  <a:cubicBezTo>
                    <a:pt x="588" y="1171"/>
                    <a:pt x="1118" y="1279"/>
                    <a:pt x="1583" y="1279"/>
                  </a:cubicBezTo>
                  <a:cubicBezTo>
                    <a:pt x="3018" y="1279"/>
                    <a:pt x="3837" y="251"/>
                    <a:pt x="3837" y="251"/>
                  </a:cubicBezTo>
                  <a:lnTo>
                    <a:pt x="3837" y="251"/>
                  </a:lnTo>
                  <a:cubicBezTo>
                    <a:pt x="3742" y="257"/>
                    <a:pt x="3648" y="260"/>
                    <a:pt x="3553" y="260"/>
                  </a:cubicBezTo>
                  <a:cubicBezTo>
                    <a:pt x="3081" y="260"/>
                    <a:pt x="2608" y="190"/>
                    <a:pt x="2135" y="51"/>
                  </a:cubicBezTo>
                  <a:cubicBezTo>
                    <a:pt x="2003" y="16"/>
                    <a:pt x="1872" y="1"/>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2;p30">
              <a:extLst>
                <a:ext uri="{FF2B5EF4-FFF2-40B4-BE49-F238E27FC236}">
                  <a16:creationId xmlns:a16="http://schemas.microsoft.com/office/drawing/2014/main" id="{4C059BD8-B111-B284-3BBC-0803DC741E3B}"/>
                </a:ext>
              </a:extLst>
            </p:cNvPr>
            <p:cNvSpPr/>
            <p:nvPr/>
          </p:nvSpPr>
          <p:spPr>
            <a:xfrm>
              <a:off x="4959909" y="2960359"/>
              <a:ext cx="193818" cy="568493"/>
            </a:xfrm>
            <a:custGeom>
              <a:avLst/>
              <a:gdLst/>
              <a:ahLst/>
              <a:cxnLst/>
              <a:rect l="l" t="t" r="r" b="b"/>
              <a:pathLst>
                <a:path w="10975" h="32191" fill="none" extrusionOk="0">
                  <a:moveTo>
                    <a:pt x="0" y="32190"/>
                  </a:moveTo>
                  <a:cubicBezTo>
                    <a:pt x="2202" y="27820"/>
                    <a:pt x="3970" y="23217"/>
                    <a:pt x="5170" y="18480"/>
                  </a:cubicBezTo>
                  <a:cubicBezTo>
                    <a:pt x="7172" y="10641"/>
                    <a:pt x="10975" y="0"/>
                    <a:pt x="10975"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3;p30">
              <a:extLst>
                <a:ext uri="{FF2B5EF4-FFF2-40B4-BE49-F238E27FC236}">
                  <a16:creationId xmlns:a16="http://schemas.microsoft.com/office/drawing/2014/main" id="{CA8965D5-1B24-9AC1-7F3F-ADD99D7578ED}"/>
                </a:ext>
              </a:extLst>
            </p:cNvPr>
            <p:cNvSpPr/>
            <p:nvPr/>
          </p:nvSpPr>
          <p:spPr>
            <a:xfrm>
              <a:off x="5093028" y="3075818"/>
              <a:ext cx="121377" cy="67179"/>
            </a:xfrm>
            <a:custGeom>
              <a:avLst/>
              <a:gdLst/>
              <a:ahLst/>
              <a:cxnLst/>
              <a:rect l="l" t="t" r="r" b="b"/>
              <a:pathLst>
                <a:path w="6873" h="3804" fill="none" extrusionOk="0">
                  <a:moveTo>
                    <a:pt x="6872" y="0"/>
                  </a:moveTo>
                  <a:cubicBezTo>
                    <a:pt x="6872" y="0"/>
                    <a:pt x="2402" y="101"/>
                    <a:pt x="1" y="38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4;p30">
              <a:extLst>
                <a:ext uri="{FF2B5EF4-FFF2-40B4-BE49-F238E27FC236}">
                  <a16:creationId xmlns:a16="http://schemas.microsoft.com/office/drawing/2014/main" id="{6B0481DA-F2ED-3B06-743C-1F504A9E2EB2}"/>
                </a:ext>
              </a:extLst>
            </p:cNvPr>
            <p:cNvSpPr/>
            <p:nvPr/>
          </p:nvSpPr>
          <p:spPr>
            <a:xfrm>
              <a:off x="4988765" y="3121168"/>
              <a:ext cx="79541" cy="114313"/>
            </a:xfrm>
            <a:custGeom>
              <a:avLst/>
              <a:gdLst/>
              <a:ahLst/>
              <a:cxnLst/>
              <a:rect l="l" t="t" r="r" b="b"/>
              <a:pathLst>
                <a:path w="4504" h="6473" fill="none" extrusionOk="0">
                  <a:moveTo>
                    <a:pt x="1" y="1"/>
                  </a:moveTo>
                  <a:cubicBezTo>
                    <a:pt x="1" y="1"/>
                    <a:pt x="4504" y="1769"/>
                    <a:pt x="4337" y="647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5;p30">
              <a:extLst>
                <a:ext uri="{FF2B5EF4-FFF2-40B4-BE49-F238E27FC236}">
                  <a16:creationId xmlns:a16="http://schemas.microsoft.com/office/drawing/2014/main" id="{F898A04B-F7E2-B8D8-134A-87909C50BDA5}"/>
                </a:ext>
              </a:extLst>
            </p:cNvPr>
            <p:cNvSpPr/>
            <p:nvPr/>
          </p:nvSpPr>
          <p:spPr>
            <a:xfrm>
              <a:off x="5012323" y="3330894"/>
              <a:ext cx="143170" cy="76591"/>
            </a:xfrm>
            <a:custGeom>
              <a:avLst/>
              <a:gdLst/>
              <a:ahLst/>
              <a:cxnLst/>
              <a:rect l="l" t="t" r="r" b="b"/>
              <a:pathLst>
                <a:path w="8107" h="4337" fill="none" extrusionOk="0">
                  <a:moveTo>
                    <a:pt x="8107" y="1868"/>
                  </a:moveTo>
                  <a:cubicBezTo>
                    <a:pt x="8107" y="1868"/>
                    <a:pt x="3337" y="0"/>
                    <a:pt x="1" y="43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6;p30">
              <a:extLst>
                <a:ext uri="{FF2B5EF4-FFF2-40B4-BE49-F238E27FC236}">
                  <a16:creationId xmlns:a16="http://schemas.microsoft.com/office/drawing/2014/main" id="{3DCF871E-F9C9-8199-6A65-C3614EEB0355}"/>
                </a:ext>
              </a:extLst>
            </p:cNvPr>
            <p:cNvSpPr/>
            <p:nvPr/>
          </p:nvSpPr>
          <p:spPr>
            <a:xfrm>
              <a:off x="4911592" y="3334426"/>
              <a:ext cx="88388" cy="101934"/>
            </a:xfrm>
            <a:custGeom>
              <a:avLst/>
              <a:gdLst/>
              <a:ahLst/>
              <a:cxnLst/>
              <a:rect l="l" t="t" r="r" b="b"/>
              <a:pathLst>
                <a:path w="5005" h="5772" fill="none" extrusionOk="0">
                  <a:moveTo>
                    <a:pt x="5004" y="5771"/>
                  </a:moveTo>
                  <a:cubicBezTo>
                    <a:pt x="5004" y="5771"/>
                    <a:pt x="3070" y="1635"/>
                    <a:pt x="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7;p30">
              <a:extLst>
                <a:ext uri="{FF2B5EF4-FFF2-40B4-BE49-F238E27FC236}">
                  <a16:creationId xmlns:a16="http://schemas.microsoft.com/office/drawing/2014/main" id="{6C04161F-C9E3-CDBD-CF04-1F4C3277AE44}"/>
                </a:ext>
              </a:extLst>
            </p:cNvPr>
            <p:cNvSpPr/>
            <p:nvPr/>
          </p:nvSpPr>
          <p:spPr>
            <a:xfrm>
              <a:off x="5180196" y="3036913"/>
              <a:ext cx="31258" cy="52486"/>
            </a:xfrm>
            <a:custGeom>
              <a:avLst/>
              <a:gdLst/>
              <a:ahLst/>
              <a:cxnLst/>
              <a:rect l="l" t="t" r="r" b="b"/>
              <a:pathLst>
                <a:path w="1770" h="2972" extrusionOk="0">
                  <a:moveTo>
                    <a:pt x="892" y="0"/>
                  </a:moveTo>
                  <a:cubicBezTo>
                    <a:pt x="447" y="0"/>
                    <a:pt x="0" y="310"/>
                    <a:pt x="35" y="903"/>
                  </a:cubicBezTo>
                  <a:cubicBezTo>
                    <a:pt x="68" y="1365"/>
                    <a:pt x="526" y="2971"/>
                    <a:pt x="988" y="2971"/>
                  </a:cubicBezTo>
                  <a:cubicBezTo>
                    <a:pt x="993" y="2971"/>
                    <a:pt x="998" y="2971"/>
                    <a:pt x="1002" y="2971"/>
                  </a:cubicBezTo>
                  <a:cubicBezTo>
                    <a:pt x="1503" y="2937"/>
                    <a:pt x="1770" y="1269"/>
                    <a:pt x="1736" y="802"/>
                  </a:cubicBezTo>
                  <a:cubicBezTo>
                    <a:pt x="1704"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8;p30">
              <a:extLst>
                <a:ext uri="{FF2B5EF4-FFF2-40B4-BE49-F238E27FC236}">
                  <a16:creationId xmlns:a16="http://schemas.microsoft.com/office/drawing/2014/main" id="{D68EC9CE-720C-4B23-53E2-6E4D68E78832}"/>
                </a:ext>
              </a:extLst>
            </p:cNvPr>
            <p:cNvSpPr/>
            <p:nvPr/>
          </p:nvSpPr>
          <p:spPr>
            <a:xfrm>
              <a:off x="5183745" y="3069337"/>
              <a:ext cx="31276" cy="52856"/>
            </a:xfrm>
            <a:custGeom>
              <a:avLst/>
              <a:gdLst/>
              <a:ahLst/>
              <a:cxnLst/>
              <a:rect l="l" t="t" r="r" b="b"/>
              <a:pathLst>
                <a:path w="1771" h="2993" extrusionOk="0">
                  <a:moveTo>
                    <a:pt x="748" y="0"/>
                  </a:moveTo>
                  <a:cubicBezTo>
                    <a:pt x="744" y="0"/>
                    <a:pt x="739" y="0"/>
                    <a:pt x="735" y="1"/>
                  </a:cubicBezTo>
                  <a:cubicBezTo>
                    <a:pt x="268" y="34"/>
                    <a:pt x="1" y="1735"/>
                    <a:pt x="34" y="2202"/>
                  </a:cubicBezTo>
                  <a:cubicBezTo>
                    <a:pt x="66" y="2740"/>
                    <a:pt x="465" y="2992"/>
                    <a:pt x="868" y="2992"/>
                  </a:cubicBezTo>
                  <a:cubicBezTo>
                    <a:pt x="1316" y="2992"/>
                    <a:pt x="1770" y="2681"/>
                    <a:pt x="1735" y="2102"/>
                  </a:cubicBezTo>
                  <a:cubicBezTo>
                    <a:pt x="1702" y="1640"/>
                    <a:pt x="1211" y="0"/>
                    <a:pt x="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9;p30">
              <a:extLst>
                <a:ext uri="{FF2B5EF4-FFF2-40B4-BE49-F238E27FC236}">
                  <a16:creationId xmlns:a16="http://schemas.microsoft.com/office/drawing/2014/main" id="{F2AFC4D5-CC03-DA03-213D-0C8FF127FD6B}"/>
                </a:ext>
              </a:extLst>
            </p:cNvPr>
            <p:cNvSpPr/>
            <p:nvPr/>
          </p:nvSpPr>
          <p:spPr>
            <a:xfrm>
              <a:off x="5149380" y="3066335"/>
              <a:ext cx="58543" cy="29563"/>
            </a:xfrm>
            <a:custGeom>
              <a:avLst/>
              <a:gdLst/>
              <a:ahLst/>
              <a:cxnLst/>
              <a:rect l="l" t="t" r="r" b="b"/>
              <a:pathLst>
                <a:path w="3315" h="1674" extrusionOk="0">
                  <a:moveTo>
                    <a:pt x="1202" y="1"/>
                  </a:moveTo>
                  <a:cubicBezTo>
                    <a:pt x="1169" y="1"/>
                    <a:pt x="1139" y="2"/>
                    <a:pt x="1113" y="4"/>
                  </a:cubicBezTo>
                  <a:cubicBezTo>
                    <a:pt x="1" y="69"/>
                    <a:pt x="75" y="1674"/>
                    <a:pt x="1147" y="1674"/>
                  </a:cubicBezTo>
                  <a:cubicBezTo>
                    <a:pt x="1169" y="1674"/>
                    <a:pt x="1191" y="1673"/>
                    <a:pt x="1213" y="1672"/>
                  </a:cubicBezTo>
                  <a:cubicBezTo>
                    <a:pt x="1680" y="1672"/>
                    <a:pt x="3314" y="1171"/>
                    <a:pt x="3281" y="704"/>
                  </a:cubicBezTo>
                  <a:cubicBezTo>
                    <a:pt x="3250" y="263"/>
                    <a:pt x="1762" y="1"/>
                    <a:pt x="1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0;p30">
              <a:extLst>
                <a:ext uri="{FF2B5EF4-FFF2-40B4-BE49-F238E27FC236}">
                  <a16:creationId xmlns:a16="http://schemas.microsoft.com/office/drawing/2014/main" id="{905ED98E-AF8D-37C9-A19F-6FD375F333BB}"/>
                </a:ext>
              </a:extLst>
            </p:cNvPr>
            <p:cNvSpPr/>
            <p:nvPr/>
          </p:nvSpPr>
          <p:spPr>
            <a:xfrm>
              <a:off x="5187277" y="3062820"/>
              <a:ext cx="58543" cy="30146"/>
            </a:xfrm>
            <a:custGeom>
              <a:avLst/>
              <a:gdLst/>
              <a:ahLst/>
              <a:cxnLst/>
              <a:rect l="l" t="t" r="r" b="b"/>
              <a:pathLst>
                <a:path w="3315" h="1707" extrusionOk="0">
                  <a:moveTo>
                    <a:pt x="2167" y="1"/>
                  </a:moveTo>
                  <a:cubicBezTo>
                    <a:pt x="2146" y="1"/>
                    <a:pt x="2124" y="1"/>
                    <a:pt x="2102" y="3"/>
                  </a:cubicBezTo>
                  <a:cubicBezTo>
                    <a:pt x="1635" y="36"/>
                    <a:pt x="1" y="503"/>
                    <a:pt x="1" y="970"/>
                  </a:cubicBezTo>
                  <a:cubicBezTo>
                    <a:pt x="33" y="1413"/>
                    <a:pt x="1567" y="1706"/>
                    <a:pt x="2122" y="1706"/>
                  </a:cubicBezTo>
                  <a:cubicBezTo>
                    <a:pt x="2152" y="1706"/>
                    <a:pt x="2179" y="1705"/>
                    <a:pt x="2202" y="1704"/>
                  </a:cubicBezTo>
                  <a:cubicBezTo>
                    <a:pt x="3315" y="1638"/>
                    <a:pt x="3240" y="1"/>
                    <a:pt x="2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1;p30">
              <a:extLst>
                <a:ext uri="{FF2B5EF4-FFF2-40B4-BE49-F238E27FC236}">
                  <a16:creationId xmlns:a16="http://schemas.microsoft.com/office/drawing/2014/main" id="{56E4369A-A651-5528-DCA8-711E443F2B81}"/>
                </a:ext>
              </a:extLst>
            </p:cNvPr>
            <p:cNvSpPr/>
            <p:nvPr/>
          </p:nvSpPr>
          <p:spPr>
            <a:xfrm>
              <a:off x="5179030" y="3061619"/>
              <a:ext cx="41554" cy="35567"/>
            </a:xfrm>
            <a:custGeom>
              <a:avLst/>
              <a:gdLst/>
              <a:ahLst/>
              <a:cxnLst/>
              <a:rect l="l" t="t" r="r" b="b"/>
              <a:pathLst>
                <a:path w="2353" h="2014" extrusionOk="0">
                  <a:moveTo>
                    <a:pt x="1079" y="1"/>
                  </a:moveTo>
                  <a:cubicBezTo>
                    <a:pt x="1053" y="1"/>
                    <a:pt x="1028" y="2"/>
                    <a:pt x="1002" y="4"/>
                  </a:cubicBezTo>
                  <a:cubicBezTo>
                    <a:pt x="435" y="37"/>
                    <a:pt x="1" y="504"/>
                    <a:pt x="34" y="1071"/>
                  </a:cubicBezTo>
                  <a:cubicBezTo>
                    <a:pt x="77" y="1654"/>
                    <a:pt x="554" y="2014"/>
                    <a:pt x="1048" y="2014"/>
                  </a:cubicBezTo>
                  <a:cubicBezTo>
                    <a:pt x="1316" y="2014"/>
                    <a:pt x="1590" y="1907"/>
                    <a:pt x="1802" y="1672"/>
                  </a:cubicBezTo>
                  <a:cubicBezTo>
                    <a:pt x="2352" y="1025"/>
                    <a:pt x="1898"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2;p30">
              <a:extLst>
                <a:ext uri="{FF2B5EF4-FFF2-40B4-BE49-F238E27FC236}">
                  <a16:creationId xmlns:a16="http://schemas.microsoft.com/office/drawing/2014/main" id="{735316F5-32B0-2532-B0FD-D5ED0EDEA8EC}"/>
                </a:ext>
              </a:extLst>
            </p:cNvPr>
            <p:cNvSpPr/>
            <p:nvPr/>
          </p:nvSpPr>
          <p:spPr>
            <a:xfrm>
              <a:off x="5034097" y="3140593"/>
              <a:ext cx="31258" cy="53051"/>
            </a:xfrm>
            <a:custGeom>
              <a:avLst/>
              <a:gdLst/>
              <a:ahLst/>
              <a:cxnLst/>
              <a:rect l="l" t="t" r="r" b="b"/>
              <a:pathLst>
                <a:path w="1770" h="3004" extrusionOk="0">
                  <a:moveTo>
                    <a:pt x="892" y="0"/>
                  </a:moveTo>
                  <a:cubicBezTo>
                    <a:pt x="448" y="0"/>
                    <a:pt x="1" y="310"/>
                    <a:pt x="35" y="902"/>
                  </a:cubicBezTo>
                  <a:cubicBezTo>
                    <a:pt x="69" y="1369"/>
                    <a:pt x="536" y="3004"/>
                    <a:pt x="1003" y="3004"/>
                  </a:cubicBezTo>
                  <a:cubicBezTo>
                    <a:pt x="1470" y="2971"/>
                    <a:pt x="1770" y="1269"/>
                    <a:pt x="1737" y="802"/>
                  </a:cubicBezTo>
                  <a:cubicBezTo>
                    <a:pt x="1705"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p30">
              <a:extLst>
                <a:ext uri="{FF2B5EF4-FFF2-40B4-BE49-F238E27FC236}">
                  <a16:creationId xmlns:a16="http://schemas.microsoft.com/office/drawing/2014/main" id="{AF239768-4D44-98E1-E805-7969ECCEDCC8}"/>
                </a:ext>
              </a:extLst>
            </p:cNvPr>
            <p:cNvSpPr/>
            <p:nvPr/>
          </p:nvSpPr>
          <p:spPr>
            <a:xfrm>
              <a:off x="5037664" y="3173599"/>
              <a:ext cx="30675" cy="52486"/>
            </a:xfrm>
            <a:custGeom>
              <a:avLst/>
              <a:gdLst/>
              <a:ahLst/>
              <a:cxnLst/>
              <a:rect l="l" t="t" r="r" b="b"/>
              <a:pathLst>
                <a:path w="1737" h="2972" extrusionOk="0">
                  <a:moveTo>
                    <a:pt x="748" y="0"/>
                  </a:moveTo>
                  <a:cubicBezTo>
                    <a:pt x="743" y="0"/>
                    <a:pt x="739" y="0"/>
                    <a:pt x="734" y="1"/>
                  </a:cubicBezTo>
                  <a:cubicBezTo>
                    <a:pt x="267" y="1"/>
                    <a:pt x="0" y="1702"/>
                    <a:pt x="0" y="2169"/>
                  </a:cubicBezTo>
                  <a:cubicBezTo>
                    <a:pt x="48" y="2711"/>
                    <a:pt x="454" y="2971"/>
                    <a:pt x="858" y="2971"/>
                  </a:cubicBezTo>
                  <a:cubicBezTo>
                    <a:pt x="1298" y="2971"/>
                    <a:pt x="1736" y="2661"/>
                    <a:pt x="1701" y="2069"/>
                  </a:cubicBezTo>
                  <a:cubicBezTo>
                    <a:pt x="1701" y="1607"/>
                    <a:pt x="1211" y="0"/>
                    <a:pt x="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4;p30">
              <a:extLst>
                <a:ext uri="{FF2B5EF4-FFF2-40B4-BE49-F238E27FC236}">
                  <a16:creationId xmlns:a16="http://schemas.microsoft.com/office/drawing/2014/main" id="{7895006F-7EDB-3FD5-A9A0-0E34A0854CDF}"/>
                </a:ext>
              </a:extLst>
            </p:cNvPr>
            <p:cNvSpPr/>
            <p:nvPr/>
          </p:nvSpPr>
          <p:spPr>
            <a:xfrm>
              <a:off x="5003281" y="3170032"/>
              <a:ext cx="58543" cy="30128"/>
            </a:xfrm>
            <a:custGeom>
              <a:avLst/>
              <a:gdLst/>
              <a:ahLst/>
              <a:cxnLst/>
              <a:rect l="l" t="t" r="r" b="b"/>
              <a:pathLst>
                <a:path w="3315" h="1706" extrusionOk="0">
                  <a:moveTo>
                    <a:pt x="1193" y="0"/>
                  </a:moveTo>
                  <a:cubicBezTo>
                    <a:pt x="1164" y="0"/>
                    <a:pt x="1137" y="1"/>
                    <a:pt x="1113" y="3"/>
                  </a:cubicBezTo>
                  <a:cubicBezTo>
                    <a:pt x="1" y="68"/>
                    <a:pt x="76" y="1706"/>
                    <a:pt x="1149" y="1706"/>
                  </a:cubicBezTo>
                  <a:cubicBezTo>
                    <a:pt x="1170" y="1706"/>
                    <a:pt x="1192" y="1705"/>
                    <a:pt x="1213" y="1704"/>
                  </a:cubicBezTo>
                  <a:cubicBezTo>
                    <a:pt x="1680" y="1670"/>
                    <a:pt x="3315" y="1203"/>
                    <a:pt x="3281" y="736"/>
                  </a:cubicBezTo>
                  <a:cubicBezTo>
                    <a:pt x="3250" y="293"/>
                    <a:pt x="1745" y="0"/>
                    <a:pt x="1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5;p30">
              <a:extLst>
                <a:ext uri="{FF2B5EF4-FFF2-40B4-BE49-F238E27FC236}">
                  <a16:creationId xmlns:a16="http://schemas.microsoft.com/office/drawing/2014/main" id="{CC721903-9C71-D51E-437C-A77C7D1FC2B3}"/>
                </a:ext>
              </a:extLst>
            </p:cNvPr>
            <p:cNvSpPr/>
            <p:nvPr/>
          </p:nvSpPr>
          <p:spPr>
            <a:xfrm>
              <a:off x="5041196" y="3167083"/>
              <a:ext cx="58525" cy="29563"/>
            </a:xfrm>
            <a:custGeom>
              <a:avLst/>
              <a:gdLst/>
              <a:ahLst/>
              <a:cxnLst/>
              <a:rect l="l" t="t" r="r" b="b"/>
              <a:pathLst>
                <a:path w="3314" h="1674" extrusionOk="0">
                  <a:moveTo>
                    <a:pt x="2167" y="1"/>
                  </a:moveTo>
                  <a:cubicBezTo>
                    <a:pt x="2146" y="1"/>
                    <a:pt x="2124" y="2"/>
                    <a:pt x="2102" y="3"/>
                  </a:cubicBezTo>
                  <a:cubicBezTo>
                    <a:pt x="1635" y="3"/>
                    <a:pt x="0" y="503"/>
                    <a:pt x="34" y="970"/>
                  </a:cubicBezTo>
                  <a:cubicBezTo>
                    <a:pt x="34" y="1411"/>
                    <a:pt x="1549" y="1673"/>
                    <a:pt x="2112" y="1673"/>
                  </a:cubicBezTo>
                  <a:cubicBezTo>
                    <a:pt x="2146" y="1673"/>
                    <a:pt x="2176" y="1673"/>
                    <a:pt x="2202" y="1671"/>
                  </a:cubicBezTo>
                  <a:cubicBezTo>
                    <a:pt x="3314" y="1605"/>
                    <a:pt x="3239" y="1"/>
                    <a:pt x="2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6;p30">
              <a:extLst>
                <a:ext uri="{FF2B5EF4-FFF2-40B4-BE49-F238E27FC236}">
                  <a16:creationId xmlns:a16="http://schemas.microsoft.com/office/drawing/2014/main" id="{9A55191A-9AE7-97F2-7DDC-35388FE7B124}"/>
                </a:ext>
              </a:extLst>
            </p:cNvPr>
            <p:cNvSpPr/>
            <p:nvPr/>
          </p:nvSpPr>
          <p:spPr>
            <a:xfrm>
              <a:off x="5032949" y="3165335"/>
              <a:ext cx="41678" cy="35956"/>
            </a:xfrm>
            <a:custGeom>
              <a:avLst/>
              <a:gdLst/>
              <a:ahLst/>
              <a:cxnLst/>
              <a:rect l="l" t="t" r="r" b="b"/>
              <a:pathLst>
                <a:path w="2360" h="2036" extrusionOk="0">
                  <a:moveTo>
                    <a:pt x="1009" y="1"/>
                  </a:moveTo>
                  <a:cubicBezTo>
                    <a:pt x="995" y="1"/>
                    <a:pt x="981" y="1"/>
                    <a:pt x="968" y="2"/>
                  </a:cubicBezTo>
                  <a:cubicBezTo>
                    <a:pt x="434" y="68"/>
                    <a:pt x="0" y="535"/>
                    <a:pt x="34" y="1069"/>
                  </a:cubicBezTo>
                  <a:cubicBezTo>
                    <a:pt x="77" y="1660"/>
                    <a:pt x="566" y="2036"/>
                    <a:pt x="1058" y="2036"/>
                  </a:cubicBezTo>
                  <a:cubicBezTo>
                    <a:pt x="1315" y="2036"/>
                    <a:pt x="1573" y="1932"/>
                    <a:pt x="1768" y="1703"/>
                  </a:cubicBezTo>
                  <a:cubicBezTo>
                    <a:pt x="2360" y="1046"/>
                    <a:pt x="1883"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7;p30">
              <a:extLst>
                <a:ext uri="{FF2B5EF4-FFF2-40B4-BE49-F238E27FC236}">
                  <a16:creationId xmlns:a16="http://schemas.microsoft.com/office/drawing/2014/main" id="{EA8240B8-A815-9ADC-939B-A584D27CA5C7}"/>
                </a:ext>
              </a:extLst>
            </p:cNvPr>
            <p:cNvSpPr/>
            <p:nvPr/>
          </p:nvSpPr>
          <p:spPr>
            <a:xfrm>
              <a:off x="4894480" y="3291972"/>
              <a:ext cx="31276" cy="52486"/>
            </a:xfrm>
            <a:custGeom>
              <a:avLst/>
              <a:gdLst/>
              <a:ahLst/>
              <a:cxnLst/>
              <a:rect l="l" t="t" r="r" b="b"/>
              <a:pathLst>
                <a:path w="1771" h="2972" extrusionOk="0">
                  <a:moveTo>
                    <a:pt x="893" y="1"/>
                  </a:moveTo>
                  <a:cubicBezTo>
                    <a:pt x="448" y="1"/>
                    <a:pt x="1" y="311"/>
                    <a:pt x="36" y="903"/>
                  </a:cubicBezTo>
                  <a:cubicBezTo>
                    <a:pt x="69" y="1365"/>
                    <a:pt x="527" y="2972"/>
                    <a:pt x="989" y="2972"/>
                  </a:cubicBezTo>
                  <a:cubicBezTo>
                    <a:pt x="994" y="2972"/>
                    <a:pt x="998" y="2972"/>
                    <a:pt x="1003" y="2971"/>
                  </a:cubicBezTo>
                  <a:cubicBezTo>
                    <a:pt x="1470" y="2971"/>
                    <a:pt x="1770" y="1270"/>
                    <a:pt x="1737" y="803"/>
                  </a:cubicBezTo>
                  <a:cubicBezTo>
                    <a:pt x="1705" y="261"/>
                    <a:pt x="1300" y="1"/>
                    <a:pt x="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8;p30">
              <a:extLst>
                <a:ext uri="{FF2B5EF4-FFF2-40B4-BE49-F238E27FC236}">
                  <a16:creationId xmlns:a16="http://schemas.microsoft.com/office/drawing/2014/main" id="{8180358F-2E1C-F60B-A58D-665F72B66AB3}"/>
                </a:ext>
              </a:extLst>
            </p:cNvPr>
            <p:cNvSpPr/>
            <p:nvPr/>
          </p:nvSpPr>
          <p:spPr>
            <a:xfrm>
              <a:off x="4898047" y="3324413"/>
              <a:ext cx="31258" cy="53051"/>
            </a:xfrm>
            <a:custGeom>
              <a:avLst/>
              <a:gdLst/>
              <a:ahLst/>
              <a:cxnLst/>
              <a:rect l="l" t="t" r="r" b="b"/>
              <a:pathLst>
                <a:path w="1770" h="3004" extrusionOk="0">
                  <a:moveTo>
                    <a:pt x="734" y="0"/>
                  </a:moveTo>
                  <a:cubicBezTo>
                    <a:pt x="267" y="34"/>
                    <a:pt x="1" y="1735"/>
                    <a:pt x="34" y="2202"/>
                  </a:cubicBezTo>
                  <a:cubicBezTo>
                    <a:pt x="66" y="2744"/>
                    <a:pt x="471" y="3004"/>
                    <a:pt x="878" y="3004"/>
                  </a:cubicBezTo>
                  <a:cubicBezTo>
                    <a:pt x="1323" y="3004"/>
                    <a:pt x="1770" y="2694"/>
                    <a:pt x="1735" y="2102"/>
                  </a:cubicBezTo>
                  <a:cubicBezTo>
                    <a:pt x="1702" y="1635"/>
                    <a:pt x="1201" y="0"/>
                    <a:pt x="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9;p30">
              <a:extLst>
                <a:ext uri="{FF2B5EF4-FFF2-40B4-BE49-F238E27FC236}">
                  <a16:creationId xmlns:a16="http://schemas.microsoft.com/office/drawing/2014/main" id="{0E06E413-B2CD-F742-FAA6-2FB95C77D2BF}"/>
                </a:ext>
              </a:extLst>
            </p:cNvPr>
            <p:cNvSpPr/>
            <p:nvPr/>
          </p:nvSpPr>
          <p:spPr>
            <a:xfrm>
              <a:off x="4863681" y="3320828"/>
              <a:ext cx="58543" cy="30146"/>
            </a:xfrm>
            <a:custGeom>
              <a:avLst/>
              <a:gdLst/>
              <a:ahLst/>
              <a:cxnLst/>
              <a:rect l="l" t="t" r="r" b="b"/>
              <a:pathLst>
                <a:path w="3315" h="1707" extrusionOk="0">
                  <a:moveTo>
                    <a:pt x="1192" y="1"/>
                  </a:moveTo>
                  <a:cubicBezTo>
                    <a:pt x="1163" y="1"/>
                    <a:pt x="1136" y="1"/>
                    <a:pt x="1113" y="3"/>
                  </a:cubicBezTo>
                  <a:cubicBezTo>
                    <a:pt x="0" y="68"/>
                    <a:pt x="75" y="1706"/>
                    <a:pt x="1148" y="1706"/>
                  </a:cubicBezTo>
                  <a:cubicBezTo>
                    <a:pt x="1169" y="1706"/>
                    <a:pt x="1191" y="1706"/>
                    <a:pt x="1213" y="1704"/>
                  </a:cubicBezTo>
                  <a:cubicBezTo>
                    <a:pt x="1680" y="1671"/>
                    <a:pt x="3314" y="1204"/>
                    <a:pt x="3281" y="737"/>
                  </a:cubicBezTo>
                  <a:cubicBezTo>
                    <a:pt x="3249" y="294"/>
                    <a:pt x="1744" y="1"/>
                    <a:pt x="1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0;p30">
              <a:extLst>
                <a:ext uri="{FF2B5EF4-FFF2-40B4-BE49-F238E27FC236}">
                  <a16:creationId xmlns:a16="http://schemas.microsoft.com/office/drawing/2014/main" id="{D360B811-906D-BC9B-05DA-086357D80CEE}"/>
                </a:ext>
              </a:extLst>
            </p:cNvPr>
            <p:cNvSpPr/>
            <p:nvPr/>
          </p:nvSpPr>
          <p:spPr>
            <a:xfrm>
              <a:off x="4900996" y="3317897"/>
              <a:ext cx="58543" cy="30128"/>
            </a:xfrm>
            <a:custGeom>
              <a:avLst/>
              <a:gdLst/>
              <a:ahLst/>
              <a:cxnLst/>
              <a:rect l="l" t="t" r="r" b="b"/>
              <a:pathLst>
                <a:path w="3315" h="1706" extrusionOk="0">
                  <a:moveTo>
                    <a:pt x="2166" y="0"/>
                  </a:moveTo>
                  <a:cubicBezTo>
                    <a:pt x="2145" y="0"/>
                    <a:pt x="2124" y="1"/>
                    <a:pt x="2102" y="2"/>
                  </a:cubicBezTo>
                  <a:lnTo>
                    <a:pt x="2135" y="2"/>
                  </a:lnTo>
                  <a:cubicBezTo>
                    <a:pt x="1668" y="36"/>
                    <a:pt x="0" y="503"/>
                    <a:pt x="34" y="970"/>
                  </a:cubicBezTo>
                  <a:cubicBezTo>
                    <a:pt x="65" y="1413"/>
                    <a:pt x="1600" y="1706"/>
                    <a:pt x="2155" y="1706"/>
                  </a:cubicBezTo>
                  <a:cubicBezTo>
                    <a:pt x="2185" y="1706"/>
                    <a:pt x="2212" y="1705"/>
                    <a:pt x="2235" y="1703"/>
                  </a:cubicBezTo>
                  <a:cubicBezTo>
                    <a:pt x="3315" y="1638"/>
                    <a:pt x="3239" y="0"/>
                    <a:pt x="2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1;p30">
              <a:extLst>
                <a:ext uri="{FF2B5EF4-FFF2-40B4-BE49-F238E27FC236}">
                  <a16:creationId xmlns:a16="http://schemas.microsoft.com/office/drawing/2014/main" id="{97F8115D-9454-D9CD-06CE-6C1D8523069A}"/>
                </a:ext>
              </a:extLst>
            </p:cNvPr>
            <p:cNvSpPr/>
            <p:nvPr/>
          </p:nvSpPr>
          <p:spPr>
            <a:xfrm>
              <a:off x="4893932" y="3316731"/>
              <a:ext cx="41660" cy="35532"/>
            </a:xfrm>
            <a:custGeom>
              <a:avLst/>
              <a:gdLst/>
              <a:ahLst/>
              <a:cxnLst/>
              <a:rect l="l" t="t" r="r" b="b"/>
              <a:pathLst>
                <a:path w="2359" h="2012" extrusionOk="0">
                  <a:moveTo>
                    <a:pt x="1010" y="1"/>
                  </a:moveTo>
                  <a:cubicBezTo>
                    <a:pt x="996" y="1"/>
                    <a:pt x="982" y="1"/>
                    <a:pt x="967" y="2"/>
                  </a:cubicBezTo>
                  <a:cubicBezTo>
                    <a:pt x="400" y="35"/>
                    <a:pt x="0" y="502"/>
                    <a:pt x="33" y="1069"/>
                  </a:cubicBezTo>
                  <a:cubicBezTo>
                    <a:pt x="55" y="1652"/>
                    <a:pt x="524" y="2011"/>
                    <a:pt x="1015" y="2011"/>
                  </a:cubicBezTo>
                  <a:cubicBezTo>
                    <a:pt x="1282" y="2011"/>
                    <a:pt x="1556" y="1905"/>
                    <a:pt x="1768" y="1669"/>
                  </a:cubicBezTo>
                  <a:cubicBezTo>
                    <a:pt x="2359" y="1013"/>
                    <a:pt x="1884"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2;p30">
              <a:extLst>
                <a:ext uri="{FF2B5EF4-FFF2-40B4-BE49-F238E27FC236}">
                  <a16:creationId xmlns:a16="http://schemas.microsoft.com/office/drawing/2014/main" id="{9C159D0F-E695-387E-8E79-BB568DD30484}"/>
                </a:ext>
              </a:extLst>
            </p:cNvPr>
            <p:cNvSpPr/>
            <p:nvPr/>
          </p:nvSpPr>
          <p:spPr>
            <a:xfrm>
              <a:off x="5154271" y="2911441"/>
              <a:ext cx="31258" cy="52486"/>
            </a:xfrm>
            <a:custGeom>
              <a:avLst/>
              <a:gdLst/>
              <a:ahLst/>
              <a:cxnLst/>
              <a:rect l="l" t="t" r="r" b="b"/>
              <a:pathLst>
                <a:path w="1770" h="2972" extrusionOk="0">
                  <a:moveTo>
                    <a:pt x="892" y="0"/>
                  </a:moveTo>
                  <a:cubicBezTo>
                    <a:pt x="447" y="0"/>
                    <a:pt x="0" y="310"/>
                    <a:pt x="35" y="902"/>
                  </a:cubicBezTo>
                  <a:cubicBezTo>
                    <a:pt x="68" y="1365"/>
                    <a:pt x="559" y="2971"/>
                    <a:pt x="1022" y="2971"/>
                  </a:cubicBezTo>
                  <a:cubicBezTo>
                    <a:pt x="1027" y="2971"/>
                    <a:pt x="1031" y="2971"/>
                    <a:pt x="1036" y="2971"/>
                  </a:cubicBezTo>
                  <a:cubicBezTo>
                    <a:pt x="1470" y="2937"/>
                    <a:pt x="1770" y="1269"/>
                    <a:pt x="1736" y="802"/>
                  </a:cubicBezTo>
                  <a:cubicBezTo>
                    <a:pt x="1705"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3;p30">
              <a:extLst>
                <a:ext uri="{FF2B5EF4-FFF2-40B4-BE49-F238E27FC236}">
                  <a16:creationId xmlns:a16="http://schemas.microsoft.com/office/drawing/2014/main" id="{E8F67E06-0728-25F2-A8D8-C61D5DB37B7B}"/>
                </a:ext>
              </a:extLst>
            </p:cNvPr>
            <p:cNvSpPr/>
            <p:nvPr/>
          </p:nvSpPr>
          <p:spPr>
            <a:xfrm>
              <a:off x="5158421" y="2943847"/>
              <a:ext cx="31258" cy="53086"/>
            </a:xfrm>
            <a:custGeom>
              <a:avLst/>
              <a:gdLst/>
              <a:ahLst/>
              <a:cxnLst/>
              <a:rect l="l" t="t" r="r" b="b"/>
              <a:pathLst>
                <a:path w="1770" h="3006" extrusionOk="0">
                  <a:moveTo>
                    <a:pt x="748" y="1"/>
                  </a:moveTo>
                  <a:cubicBezTo>
                    <a:pt x="744" y="1"/>
                    <a:pt x="739" y="1"/>
                    <a:pt x="734" y="1"/>
                  </a:cubicBezTo>
                  <a:cubicBezTo>
                    <a:pt x="267" y="35"/>
                    <a:pt x="0" y="1736"/>
                    <a:pt x="34" y="2203"/>
                  </a:cubicBezTo>
                  <a:cubicBezTo>
                    <a:pt x="66" y="2745"/>
                    <a:pt x="471" y="3005"/>
                    <a:pt x="878" y="3005"/>
                  </a:cubicBezTo>
                  <a:cubicBezTo>
                    <a:pt x="1323" y="3005"/>
                    <a:pt x="1770" y="2695"/>
                    <a:pt x="1735" y="2103"/>
                  </a:cubicBezTo>
                  <a:cubicBezTo>
                    <a:pt x="1702" y="1641"/>
                    <a:pt x="1211" y="1"/>
                    <a:pt x="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24;p30">
              <a:extLst>
                <a:ext uri="{FF2B5EF4-FFF2-40B4-BE49-F238E27FC236}">
                  <a16:creationId xmlns:a16="http://schemas.microsoft.com/office/drawing/2014/main" id="{895BBDC3-84C6-E34A-7555-20D9BC3DD7BC}"/>
                </a:ext>
              </a:extLst>
            </p:cNvPr>
            <p:cNvSpPr/>
            <p:nvPr/>
          </p:nvSpPr>
          <p:spPr>
            <a:xfrm>
              <a:off x="5122872" y="2940863"/>
              <a:ext cx="59126" cy="29563"/>
            </a:xfrm>
            <a:custGeom>
              <a:avLst/>
              <a:gdLst/>
              <a:ahLst/>
              <a:cxnLst/>
              <a:rect l="l" t="t" r="r" b="b"/>
              <a:pathLst>
                <a:path w="3348" h="1674" extrusionOk="0">
                  <a:moveTo>
                    <a:pt x="1207" y="1"/>
                  </a:moveTo>
                  <a:cubicBezTo>
                    <a:pt x="1173" y="1"/>
                    <a:pt x="1141" y="2"/>
                    <a:pt x="1113" y="4"/>
                  </a:cubicBezTo>
                  <a:cubicBezTo>
                    <a:pt x="1" y="69"/>
                    <a:pt x="107" y="1673"/>
                    <a:pt x="1181" y="1673"/>
                  </a:cubicBezTo>
                  <a:cubicBezTo>
                    <a:pt x="1202" y="1673"/>
                    <a:pt x="1224" y="1673"/>
                    <a:pt x="1246" y="1672"/>
                  </a:cubicBezTo>
                  <a:cubicBezTo>
                    <a:pt x="1713" y="1672"/>
                    <a:pt x="3348" y="1171"/>
                    <a:pt x="3314" y="704"/>
                  </a:cubicBezTo>
                  <a:cubicBezTo>
                    <a:pt x="3283" y="263"/>
                    <a:pt x="1795" y="1"/>
                    <a:pt x="1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25;p30">
              <a:extLst>
                <a:ext uri="{FF2B5EF4-FFF2-40B4-BE49-F238E27FC236}">
                  <a16:creationId xmlns:a16="http://schemas.microsoft.com/office/drawing/2014/main" id="{53DA2976-3080-6CE0-0B88-00DDCA193EF2}"/>
                </a:ext>
              </a:extLst>
            </p:cNvPr>
            <p:cNvSpPr/>
            <p:nvPr/>
          </p:nvSpPr>
          <p:spPr>
            <a:xfrm>
              <a:off x="5161371" y="2937348"/>
              <a:ext cx="58543" cy="30093"/>
            </a:xfrm>
            <a:custGeom>
              <a:avLst/>
              <a:gdLst/>
              <a:ahLst/>
              <a:cxnLst/>
              <a:rect l="l" t="t" r="r" b="b"/>
              <a:pathLst>
                <a:path w="3315" h="1704" extrusionOk="0">
                  <a:moveTo>
                    <a:pt x="2166" y="1"/>
                  </a:moveTo>
                  <a:cubicBezTo>
                    <a:pt x="2145" y="1"/>
                    <a:pt x="2123" y="1"/>
                    <a:pt x="2102" y="3"/>
                  </a:cubicBezTo>
                  <a:cubicBezTo>
                    <a:pt x="1635" y="36"/>
                    <a:pt x="0" y="503"/>
                    <a:pt x="34" y="970"/>
                  </a:cubicBezTo>
                  <a:cubicBezTo>
                    <a:pt x="34" y="1437"/>
                    <a:pt x="1735" y="1704"/>
                    <a:pt x="2202" y="1704"/>
                  </a:cubicBezTo>
                  <a:cubicBezTo>
                    <a:pt x="3314" y="1638"/>
                    <a:pt x="3239" y="1"/>
                    <a:pt x="21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26;p30">
              <a:extLst>
                <a:ext uri="{FF2B5EF4-FFF2-40B4-BE49-F238E27FC236}">
                  <a16:creationId xmlns:a16="http://schemas.microsoft.com/office/drawing/2014/main" id="{43B86B91-FC87-EB3A-F6B6-5553643B0079}"/>
                </a:ext>
              </a:extLst>
            </p:cNvPr>
            <p:cNvSpPr/>
            <p:nvPr/>
          </p:nvSpPr>
          <p:spPr>
            <a:xfrm>
              <a:off x="5153123" y="2936147"/>
              <a:ext cx="42101" cy="35567"/>
            </a:xfrm>
            <a:custGeom>
              <a:avLst/>
              <a:gdLst/>
              <a:ahLst/>
              <a:cxnLst/>
              <a:rect l="l" t="t" r="r" b="b"/>
              <a:pathLst>
                <a:path w="2384" h="2014" extrusionOk="0">
                  <a:moveTo>
                    <a:pt x="1078" y="1"/>
                  </a:moveTo>
                  <a:cubicBezTo>
                    <a:pt x="1053" y="1"/>
                    <a:pt x="1027" y="2"/>
                    <a:pt x="1001" y="4"/>
                  </a:cubicBezTo>
                  <a:cubicBezTo>
                    <a:pt x="434" y="37"/>
                    <a:pt x="0" y="504"/>
                    <a:pt x="34" y="1071"/>
                  </a:cubicBezTo>
                  <a:cubicBezTo>
                    <a:pt x="77" y="1654"/>
                    <a:pt x="553" y="2014"/>
                    <a:pt x="1047" y="2014"/>
                  </a:cubicBezTo>
                  <a:cubicBezTo>
                    <a:pt x="1316" y="2014"/>
                    <a:pt x="1590" y="1907"/>
                    <a:pt x="1801" y="1672"/>
                  </a:cubicBezTo>
                  <a:cubicBezTo>
                    <a:pt x="2384" y="1025"/>
                    <a:pt x="1899" y="1"/>
                    <a:pt x="1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27;p30">
              <a:extLst>
                <a:ext uri="{FF2B5EF4-FFF2-40B4-BE49-F238E27FC236}">
                  <a16:creationId xmlns:a16="http://schemas.microsoft.com/office/drawing/2014/main" id="{EE7CD53C-9E3A-97DF-4249-03201E1ACE6C}"/>
                </a:ext>
              </a:extLst>
            </p:cNvPr>
            <p:cNvSpPr/>
            <p:nvPr/>
          </p:nvSpPr>
          <p:spPr>
            <a:xfrm>
              <a:off x="5089460" y="2980032"/>
              <a:ext cx="30693" cy="52803"/>
            </a:xfrm>
            <a:custGeom>
              <a:avLst/>
              <a:gdLst/>
              <a:ahLst/>
              <a:cxnLst/>
              <a:rect l="l" t="t" r="r" b="b"/>
              <a:pathLst>
                <a:path w="1738" h="2990" extrusionOk="0">
                  <a:moveTo>
                    <a:pt x="911" y="1"/>
                  </a:moveTo>
                  <a:cubicBezTo>
                    <a:pt x="461" y="1"/>
                    <a:pt x="1" y="321"/>
                    <a:pt x="36" y="921"/>
                  </a:cubicBezTo>
                  <a:cubicBezTo>
                    <a:pt x="69" y="1384"/>
                    <a:pt x="527" y="2990"/>
                    <a:pt x="989" y="2990"/>
                  </a:cubicBezTo>
                  <a:cubicBezTo>
                    <a:pt x="994" y="2990"/>
                    <a:pt x="999" y="2990"/>
                    <a:pt x="1003" y="2989"/>
                  </a:cubicBezTo>
                  <a:cubicBezTo>
                    <a:pt x="1470" y="2956"/>
                    <a:pt x="1737" y="1288"/>
                    <a:pt x="1737" y="788"/>
                  </a:cubicBezTo>
                  <a:cubicBezTo>
                    <a:pt x="1706" y="254"/>
                    <a:pt x="1312" y="1"/>
                    <a:pt x="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28;p30">
              <a:extLst>
                <a:ext uri="{FF2B5EF4-FFF2-40B4-BE49-F238E27FC236}">
                  <a16:creationId xmlns:a16="http://schemas.microsoft.com/office/drawing/2014/main" id="{2F590615-F437-D5CA-708C-05262D9AA26F}"/>
                </a:ext>
              </a:extLst>
            </p:cNvPr>
            <p:cNvSpPr/>
            <p:nvPr/>
          </p:nvSpPr>
          <p:spPr>
            <a:xfrm>
              <a:off x="5093028" y="3012773"/>
              <a:ext cx="30693" cy="52574"/>
            </a:xfrm>
            <a:custGeom>
              <a:avLst/>
              <a:gdLst/>
              <a:ahLst/>
              <a:cxnLst/>
              <a:rect l="l" t="t" r="r" b="b"/>
              <a:pathLst>
                <a:path w="1738" h="2977" extrusionOk="0">
                  <a:moveTo>
                    <a:pt x="749" y="1"/>
                  </a:moveTo>
                  <a:cubicBezTo>
                    <a:pt x="744" y="1"/>
                    <a:pt x="739" y="1"/>
                    <a:pt x="735" y="1"/>
                  </a:cubicBezTo>
                  <a:cubicBezTo>
                    <a:pt x="268" y="35"/>
                    <a:pt x="1" y="1736"/>
                    <a:pt x="1" y="2203"/>
                  </a:cubicBezTo>
                  <a:cubicBezTo>
                    <a:pt x="48" y="2725"/>
                    <a:pt x="448" y="2976"/>
                    <a:pt x="848" y="2976"/>
                  </a:cubicBezTo>
                  <a:cubicBezTo>
                    <a:pt x="1292" y="2976"/>
                    <a:pt x="1737" y="2666"/>
                    <a:pt x="1702" y="2069"/>
                  </a:cubicBezTo>
                  <a:lnTo>
                    <a:pt x="1702" y="2069"/>
                  </a:lnTo>
                  <a:lnTo>
                    <a:pt x="1702" y="2103"/>
                  </a:lnTo>
                  <a:cubicBezTo>
                    <a:pt x="1702" y="1607"/>
                    <a:pt x="1212" y="1"/>
                    <a:pt x="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29;p30">
              <a:extLst>
                <a:ext uri="{FF2B5EF4-FFF2-40B4-BE49-F238E27FC236}">
                  <a16:creationId xmlns:a16="http://schemas.microsoft.com/office/drawing/2014/main" id="{D3E80EF6-FD57-D20A-C375-8128C065EF71}"/>
                </a:ext>
              </a:extLst>
            </p:cNvPr>
            <p:cNvSpPr/>
            <p:nvPr/>
          </p:nvSpPr>
          <p:spPr>
            <a:xfrm>
              <a:off x="5058079" y="3009258"/>
              <a:ext cx="59126" cy="30093"/>
            </a:xfrm>
            <a:custGeom>
              <a:avLst/>
              <a:gdLst/>
              <a:ahLst/>
              <a:cxnLst/>
              <a:rect l="l" t="t" r="r" b="b"/>
              <a:pathLst>
                <a:path w="3348" h="1704" extrusionOk="0">
                  <a:moveTo>
                    <a:pt x="1112" y="0"/>
                  </a:moveTo>
                  <a:cubicBezTo>
                    <a:pt x="1" y="98"/>
                    <a:pt x="107" y="1703"/>
                    <a:pt x="1180" y="1703"/>
                  </a:cubicBezTo>
                  <a:cubicBezTo>
                    <a:pt x="1202" y="1703"/>
                    <a:pt x="1224" y="1703"/>
                    <a:pt x="1246" y="1701"/>
                  </a:cubicBezTo>
                  <a:cubicBezTo>
                    <a:pt x="1713" y="1701"/>
                    <a:pt x="3347" y="1201"/>
                    <a:pt x="3314" y="734"/>
                  </a:cubicBezTo>
                  <a:cubicBezTo>
                    <a:pt x="3281" y="267"/>
                    <a:pt x="1613"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0;p30">
              <a:extLst>
                <a:ext uri="{FF2B5EF4-FFF2-40B4-BE49-F238E27FC236}">
                  <a16:creationId xmlns:a16="http://schemas.microsoft.com/office/drawing/2014/main" id="{0D2384CA-8376-3CA7-F156-3CEC9807D3B9}"/>
                </a:ext>
              </a:extLst>
            </p:cNvPr>
            <p:cNvSpPr/>
            <p:nvPr/>
          </p:nvSpPr>
          <p:spPr>
            <a:xfrm>
              <a:off x="5095977" y="3006274"/>
              <a:ext cx="58561" cy="30093"/>
            </a:xfrm>
            <a:custGeom>
              <a:avLst/>
              <a:gdLst/>
              <a:ahLst/>
              <a:cxnLst/>
              <a:rect l="l" t="t" r="r" b="b"/>
              <a:pathLst>
                <a:path w="3316" h="1704" extrusionOk="0">
                  <a:moveTo>
                    <a:pt x="2166" y="0"/>
                  </a:moveTo>
                  <a:cubicBezTo>
                    <a:pt x="2145" y="0"/>
                    <a:pt x="2124" y="1"/>
                    <a:pt x="2102" y="2"/>
                  </a:cubicBezTo>
                  <a:lnTo>
                    <a:pt x="2135" y="2"/>
                  </a:lnTo>
                  <a:cubicBezTo>
                    <a:pt x="1668" y="36"/>
                    <a:pt x="1" y="503"/>
                    <a:pt x="34" y="970"/>
                  </a:cubicBezTo>
                  <a:cubicBezTo>
                    <a:pt x="67" y="1437"/>
                    <a:pt x="1768" y="1704"/>
                    <a:pt x="2235" y="1704"/>
                  </a:cubicBezTo>
                  <a:cubicBezTo>
                    <a:pt x="3315" y="1638"/>
                    <a:pt x="3240" y="0"/>
                    <a:pt x="2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1;p30">
              <a:extLst>
                <a:ext uri="{FF2B5EF4-FFF2-40B4-BE49-F238E27FC236}">
                  <a16:creationId xmlns:a16="http://schemas.microsoft.com/office/drawing/2014/main" id="{A99C6BA0-ECAA-280E-4AEB-A02420F21EDA}"/>
                </a:ext>
              </a:extLst>
            </p:cNvPr>
            <p:cNvSpPr/>
            <p:nvPr/>
          </p:nvSpPr>
          <p:spPr>
            <a:xfrm>
              <a:off x="5088312" y="3005073"/>
              <a:ext cx="41554" cy="35567"/>
            </a:xfrm>
            <a:custGeom>
              <a:avLst/>
              <a:gdLst/>
              <a:ahLst/>
              <a:cxnLst/>
              <a:rect l="l" t="t" r="r" b="b"/>
              <a:pathLst>
                <a:path w="2353" h="2014" extrusionOk="0">
                  <a:moveTo>
                    <a:pt x="1048" y="1"/>
                  </a:moveTo>
                  <a:cubicBezTo>
                    <a:pt x="1022" y="1"/>
                    <a:pt x="995" y="2"/>
                    <a:pt x="968" y="4"/>
                  </a:cubicBezTo>
                  <a:cubicBezTo>
                    <a:pt x="435" y="37"/>
                    <a:pt x="1" y="504"/>
                    <a:pt x="34" y="1071"/>
                  </a:cubicBezTo>
                  <a:cubicBezTo>
                    <a:pt x="77" y="1654"/>
                    <a:pt x="554" y="2013"/>
                    <a:pt x="1048" y="2013"/>
                  </a:cubicBezTo>
                  <a:cubicBezTo>
                    <a:pt x="1316" y="2013"/>
                    <a:pt x="1590" y="1907"/>
                    <a:pt x="1802" y="1671"/>
                  </a:cubicBezTo>
                  <a:cubicBezTo>
                    <a:pt x="2352" y="1024"/>
                    <a:pt x="1898"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2;p30">
              <a:extLst>
                <a:ext uri="{FF2B5EF4-FFF2-40B4-BE49-F238E27FC236}">
                  <a16:creationId xmlns:a16="http://schemas.microsoft.com/office/drawing/2014/main" id="{89A20C7A-C5E7-8A48-0408-FFBB43CCD9DF}"/>
                </a:ext>
              </a:extLst>
            </p:cNvPr>
            <p:cNvSpPr/>
            <p:nvPr/>
          </p:nvSpPr>
          <p:spPr>
            <a:xfrm>
              <a:off x="5138943" y="3318179"/>
              <a:ext cx="31276" cy="52786"/>
            </a:xfrm>
            <a:custGeom>
              <a:avLst/>
              <a:gdLst/>
              <a:ahLst/>
              <a:cxnLst/>
              <a:rect l="l" t="t" r="r" b="b"/>
              <a:pathLst>
                <a:path w="1771" h="2989" extrusionOk="0">
                  <a:moveTo>
                    <a:pt x="911" y="0"/>
                  </a:moveTo>
                  <a:cubicBezTo>
                    <a:pt x="461" y="0"/>
                    <a:pt x="1" y="320"/>
                    <a:pt x="36" y="920"/>
                  </a:cubicBezTo>
                  <a:cubicBezTo>
                    <a:pt x="69" y="1383"/>
                    <a:pt x="527" y="2989"/>
                    <a:pt x="989" y="2989"/>
                  </a:cubicBezTo>
                  <a:cubicBezTo>
                    <a:pt x="994" y="2989"/>
                    <a:pt x="999" y="2989"/>
                    <a:pt x="1003" y="2988"/>
                  </a:cubicBezTo>
                  <a:cubicBezTo>
                    <a:pt x="1504" y="2955"/>
                    <a:pt x="1771" y="1287"/>
                    <a:pt x="1737" y="787"/>
                  </a:cubicBezTo>
                  <a:cubicBezTo>
                    <a:pt x="1706" y="253"/>
                    <a:pt x="1312" y="0"/>
                    <a:pt x="9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3;p30">
              <a:extLst>
                <a:ext uri="{FF2B5EF4-FFF2-40B4-BE49-F238E27FC236}">
                  <a16:creationId xmlns:a16="http://schemas.microsoft.com/office/drawing/2014/main" id="{5188384F-B29C-F41D-CAE4-308422BCD187}"/>
                </a:ext>
              </a:extLst>
            </p:cNvPr>
            <p:cNvSpPr/>
            <p:nvPr/>
          </p:nvSpPr>
          <p:spPr>
            <a:xfrm>
              <a:off x="5142510" y="3350903"/>
              <a:ext cx="31276" cy="52574"/>
            </a:xfrm>
            <a:custGeom>
              <a:avLst/>
              <a:gdLst/>
              <a:ahLst/>
              <a:cxnLst/>
              <a:rect l="l" t="t" r="r" b="b"/>
              <a:pathLst>
                <a:path w="1771" h="2977" extrusionOk="0">
                  <a:moveTo>
                    <a:pt x="748" y="1"/>
                  </a:moveTo>
                  <a:cubicBezTo>
                    <a:pt x="744" y="1"/>
                    <a:pt x="739" y="1"/>
                    <a:pt x="735" y="1"/>
                  </a:cubicBezTo>
                  <a:cubicBezTo>
                    <a:pt x="268" y="35"/>
                    <a:pt x="1" y="1736"/>
                    <a:pt x="34" y="2203"/>
                  </a:cubicBezTo>
                  <a:cubicBezTo>
                    <a:pt x="66" y="2725"/>
                    <a:pt x="464" y="2977"/>
                    <a:pt x="868" y="2977"/>
                  </a:cubicBezTo>
                  <a:cubicBezTo>
                    <a:pt x="1316" y="2977"/>
                    <a:pt x="1770" y="2666"/>
                    <a:pt x="1735" y="2069"/>
                  </a:cubicBezTo>
                  <a:lnTo>
                    <a:pt x="1735" y="2069"/>
                  </a:lnTo>
                  <a:lnTo>
                    <a:pt x="1735" y="2103"/>
                  </a:lnTo>
                  <a:cubicBezTo>
                    <a:pt x="1702" y="1640"/>
                    <a:pt x="1211" y="1"/>
                    <a:pt x="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p30">
              <a:extLst>
                <a:ext uri="{FF2B5EF4-FFF2-40B4-BE49-F238E27FC236}">
                  <a16:creationId xmlns:a16="http://schemas.microsoft.com/office/drawing/2014/main" id="{898C86AA-901B-87D5-47BE-D78EDD9F9024}"/>
                </a:ext>
              </a:extLst>
            </p:cNvPr>
            <p:cNvSpPr/>
            <p:nvPr/>
          </p:nvSpPr>
          <p:spPr>
            <a:xfrm>
              <a:off x="5108144" y="3347388"/>
              <a:ext cx="58543" cy="30093"/>
            </a:xfrm>
            <a:custGeom>
              <a:avLst/>
              <a:gdLst/>
              <a:ahLst/>
              <a:cxnLst/>
              <a:rect l="l" t="t" r="r" b="b"/>
              <a:pathLst>
                <a:path w="3315" h="1704" extrusionOk="0">
                  <a:moveTo>
                    <a:pt x="1113" y="0"/>
                  </a:moveTo>
                  <a:cubicBezTo>
                    <a:pt x="1" y="98"/>
                    <a:pt x="75" y="1703"/>
                    <a:pt x="1147" y="1703"/>
                  </a:cubicBezTo>
                  <a:cubicBezTo>
                    <a:pt x="1169" y="1703"/>
                    <a:pt x="1191" y="1703"/>
                    <a:pt x="1213" y="1701"/>
                  </a:cubicBezTo>
                  <a:cubicBezTo>
                    <a:pt x="1680" y="1701"/>
                    <a:pt x="3314" y="1201"/>
                    <a:pt x="3281" y="734"/>
                  </a:cubicBezTo>
                  <a:cubicBezTo>
                    <a:pt x="3248" y="267"/>
                    <a:pt x="1580" y="0"/>
                    <a:pt x="1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5;p30">
              <a:extLst>
                <a:ext uri="{FF2B5EF4-FFF2-40B4-BE49-F238E27FC236}">
                  <a16:creationId xmlns:a16="http://schemas.microsoft.com/office/drawing/2014/main" id="{5FABE961-2CA0-9EF7-5366-CF5127AE925D}"/>
                </a:ext>
              </a:extLst>
            </p:cNvPr>
            <p:cNvSpPr/>
            <p:nvPr/>
          </p:nvSpPr>
          <p:spPr>
            <a:xfrm>
              <a:off x="5146042" y="3344404"/>
              <a:ext cx="58543" cy="30093"/>
            </a:xfrm>
            <a:custGeom>
              <a:avLst/>
              <a:gdLst/>
              <a:ahLst/>
              <a:cxnLst/>
              <a:rect l="l" t="t" r="r" b="b"/>
              <a:pathLst>
                <a:path w="3315" h="1704" extrusionOk="0">
                  <a:moveTo>
                    <a:pt x="2167" y="0"/>
                  </a:moveTo>
                  <a:cubicBezTo>
                    <a:pt x="2146" y="0"/>
                    <a:pt x="2124" y="1"/>
                    <a:pt x="2102" y="2"/>
                  </a:cubicBezTo>
                  <a:cubicBezTo>
                    <a:pt x="1635" y="36"/>
                    <a:pt x="1" y="503"/>
                    <a:pt x="1" y="970"/>
                  </a:cubicBezTo>
                  <a:cubicBezTo>
                    <a:pt x="34" y="1437"/>
                    <a:pt x="1735" y="1704"/>
                    <a:pt x="2202" y="1704"/>
                  </a:cubicBezTo>
                  <a:cubicBezTo>
                    <a:pt x="3315" y="1638"/>
                    <a:pt x="3240" y="0"/>
                    <a:pt x="2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6;p30">
              <a:extLst>
                <a:ext uri="{FF2B5EF4-FFF2-40B4-BE49-F238E27FC236}">
                  <a16:creationId xmlns:a16="http://schemas.microsoft.com/office/drawing/2014/main" id="{7C74AC9B-220F-2D43-A80C-07B7D867F6E3}"/>
                </a:ext>
              </a:extLst>
            </p:cNvPr>
            <p:cNvSpPr/>
            <p:nvPr/>
          </p:nvSpPr>
          <p:spPr>
            <a:xfrm>
              <a:off x="5137795" y="3343203"/>
              <a:ext cx="41554" cy="35567"/>
            </a:xfrm>
            <a:custGeom>
              <a:avLst/>
              <a:gdLst/>
              <a:ahLst/>
              <a:cxnLst/>
              <a:rect l="l" t="t" r="r" b="b"/>
              <a:pathLst>
                <a:path w="2353" h="2014" extrusionOk="0">
                  <a:moveTo>
                    <a:pt x="1079" y="1"/>
                  </a:moveTo>
                  <a:cubicBezTo>
                    <a:pt x="1053" y="1"/>
                    <a:pt x="1028" y="2"/>
                    <a:pt x="1002" y="4"/>
                  </a:cubicBezTo>
                  <a:cubicBezTo>
                    <a:pt x="435" y="37"/>
                    <a:pt x="1" y="504"/>
                    <a:pt x="34" y="1071"/>
                  </a:cubicBezTo>
                  <a:cubicBezTo>
                    <a:pt x="77" y="1654"/>
                    <a:pt x="554" y="2013"/>
                    <a:pt x="1048" y="2013"/>
                  </a:cubicBezTo>
                  <a:cubicBezTo>
                    <a:pt x="1316" y="2013"/>
                    <a:pt x="1590" y="1907"/>
                    <a:pt x="1802" y="1671"/>
                  </a:cubicBezTo>
                  <a:cubicBezTo>
                    <a:pt x="2352" y="1024"/>
                    <a:pt x="1898"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7;p30">
              <a:extLst>
                <a:ext uri="{FF2B5EF4-FFF2-40B4-BE49-F238E27FC236}">
                  <a16:creationId xmlns:a16="http://schemas.microsoft.com/office/drawing/2014/main" id="{9406288D-1974-1A4A-6494-20E9C9F14727}"/>
                </a:ext>
              </a:extLst>
            </p:cNvPr>
            <p:cNvSpPr/>
            <p:nvPr/>
          </p:nvSpPr>
          <p:spPr>
            <a:xfrm>
              <a:off x="4970487" y="3074617"/>
              <a:ext cx="31258" cy="52486"/>
            </a:xfrm>
            <a:custGeom>
              <a:avLst/>
              <a:gdLst/>
              <a:ahLst/>
              <a:cxnLst/>
              <a:rect l="l" t="t" r="r" b="b"/>
              <a:pathLst>
                <a:path w="1770" h="2972" extrusionOk="0">
                  <a:moveTo>
                    <a:pt x="892" y="0"/>
                  </a:moveTo>
                  <a:cubicBezTo>
                    <a:pt x="447" y="0"/>
                    <a:pt x="0" y="310"/>
                    <a:pt x="35" y="902"/>
                  </a:cubicBezTo>
                  <a:cubicBezTo>
                    <a:pt x="68" y="1365"/>
                    <a:pt x="526" y="2971"/>
                    <a:pt x="988" y="2971"/>
                  </a:cubicBezTo>
                  <a:cubicBezTo>
                    <a:pt x="993" y="2971"/>
                    <a:pt x="997" y="2971"/>
                    <a:pt x="1002" y="2971"/>
                  </a:cubicBezTo>
                  <a:cubicBezTo>
                    <a:pt x="1469" y="2937"/>
                    <a:pt x="1769" y="1269"/>
                    <a:pt x="1736" y="802"/>
                  </a:cubicBezTo>
                  <a:cubicBezTo>
                    <a:pt x="1704"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8;p30">
              <a:extLst>
                <a:ext uri="{FF2B5EF4-FFF2-40B4-BE49-F238E27FC236}">
                  <a16:creationId xmlns:a16="http://schemas.microsoft.com/office/drawing/2014/main" id="{C999E85C-1142-420C-B9F1-D3CB901AFF68}"/>
                </a:ext>
              </a:extLst>
            </p:cNvPr>
            <p:cNvSpPr/>
            <p:nvPr/>
          </p:nvSpPr>
          <p:spPr>
            <a:xfrm>
              <a:off x="4974037" y="3107022"/>
              <a:ext cx="31276" cy="52874"/>
            </a:xfrm>
            <a:custGeom>
              <a:avLst/>
              <a:gdLst/>
              <a:ahLst/>
              <a:cxnLst/>
              <a:rect l="l" t="t" r="r" b="b"/>
              <a:pathLst>
                <a:path w="1771" h="2994" extrusionOk="0">
                  <a:moveTo>
                    <a:pt x="782" y="1"/>
                  </a:moveTo>
                  <a:cubicBezTo>
                    <a:pt x="777" y="1"/>
                    <a:pt x="773" y="1"/>
                    <a:pt x="768" y="1"/>
                  </a:cubicBezTo>
                  <a:cubicBezTo>
                    <a:pt x="301" y="35"/>
                    <a:pt x="1" y="1736"/>
                    <a:pt x="34" y="2203"/>
                  </a:cubicBezTo>
                  <a:cubicBezTo>
                    <a:pt x="66" y="2741"/>
                    <a:pt x="464" y="2993"/>
                    <a:pt x="868" y="2993"/>
                  </a:cubicBezTo>
                  <a:cubicBezTo>
                    <a:pt x="1316" y="2993"/>
                    <a:pt x="1770" y="2682"/>
                    <a:pt x="1735" y="2103"/>
                  </a:cubicBezTo>
                  <a:cubicBezTo>
                    <a:pt x="1702" y="1608"/>
                    <a:pt x="1244" y="1"/>
                    <a:pt x="7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9;p30">
              <a:extLst>
                <a:ext uri="{FF2B5EF4-FFF2-40B4-BE49-F238E27FC236}">
                  <a16:creationId xmlns:a16="http://schemas.microsoft.com/office/drawing/2014/main" id="{CC86CC2F-DE1D-5B16-5453-98242EB1085E}"/>
                </a:ext>
              </a:extLst>
            </p:cNvPr>
            <p:cNvSpPr/>
            <p:nvPr/>
          </p:nvSpPr>
          <p:spPr>
            <a:xfrm>
              <a:off x="4939671" y="3103455"/>
              <a:ext cx="58543" cy="30146"/>
            </a:xfrm>
            <a:custGeom>
              <a:avLst/>
              <a:gdLst/>
              <a:ahLst/>
              <a:cxnLst/>
              <a:rect l="l" t="t" r="r" b="b"/>
              <a:pathLst>
                <a:path w="3315" h="1707" extrusionOk="0">
                  <a:moveTo>
                    <a:pt x="1193" y="1"/>
                  </a:moveTo>
                  <a:cubicBezTo>
                    <a:pt x="1163" y="1"/>
                    <a:pt x="1136" y="2"/>
                    <a:pt x="1113" y="3"/>
                  </a:cubicBezTo>
                  <a:cubicBezTo>
                    <a:pt x="0" y="69"/>
                    <a:pt x="75" y="1706"/>
                    <a:pt x="1149" y="1706"/>
                  </a:cubicBezTo>
                  <a:cubicBezTo>
                    <a:pt x="1170" y="1706"/>
                    <a:pt x="1191" y="1706"/>
                    <a:pt x="1213" y="1704"/>
                  </a:cubicBezTo>
                  <a:cubicBezTo>
                    <a:pt x="1680" y="1671"/>
                    <a:pt x="3314" y="1204"/>
                    <a:pt x="3281" y="737"/>
                  </a:cubicBezTo>
                  <a:cubicBezTo>
                    <a:pt x="3281" y="294"/>
                    <a:pt x="1748" y="1"/>
                    <a:pt x="1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40;p30">
              <a:extLst>
                <a:ext uri="{FF2B5EF4-FFF2-40B4-BE49-F238E27FC236}">
                  <a16:creationId xmlns:a16="http://schemas.microsoft.com/office/drawing/2014/main" id="{8936A09E-D390-A712-E9FB-AF7580A50335}"/>
                </a:ext>
              </a:extLst>
            </p:cNvPr>
            <p:cNvSpPr/>
            <p:nvPr/>
          </p:nvSpPr>
          <p:spPr>
            <a:xfrm>
              <a:off x="4976986" y="3100524"/>
              <a:ext cx="59126" cy="30146"/>
            </a:xfrm>
            <a:custGeom>
              <a:avLst/>
              <a:gdLst/>
              <a:ahLst/>
              <a:cxnLst/>
              <a:rect l="l" t="t" r="r" b="b"/>
              <a:pathLst>
                <a:path w="3348" h="1707" extrusionOk="0">
                  <a:moveTo>
                    <a:pt x="2200" y="1"/>
                  </a:moveTo>
                  <a:cubicBezTo>
                    <a:pt x="2178" y="1"/>
                    <a:pt x="2157" y="1"/>
                    <a:pt x="2135" y="2"/>
                  </a:cubicBezTo>
                  <a:cubicBezTo>
                    <a:pt x="1668" y="36"/>
                    <a:pt x="0" y="503"/>
                    <a:pt x="34" y="970"/>
                  </a:cubicBezTo>
                  <a:cubicBezTo>
                    <a:pt x="65" y="1413"/>
                    <a:pt x="1600" y="1706"/>
                    <a:pt x="2155" y="1706"/>
                  </a:cubicBezTo>
                  <a:cubicBezTo>
                    <a:pt x="2185" y="1706"/>
                    <a:pt x="2212" y="1705"/>
                    <a:pt x="2235" y="1704"/>
                  </a:cubicBezTo>
                  <a:cubicBezTo>
                    <a:pt x="3348" y="1638"/>
                    <a:pt x="3273" y="1"/>
                    <a:pt x="2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41;p30">
              <a:extLst>
                <a:ext uri="{FF2B5EF4-FFF2-40B4-BE49-F238E27FC236}">
                  <a16:creationId xmlns:a16="http://schemas.microsoft.com/office/drawing/2014/main" id="{6D728EFB-AB8A-DC92-F581-79FD7D69EC09}"/>
                </a:ext>
              </a:extLst>
            </p:cNvPr>
            <p:cNvSpPr/>
            <p:nvPr/>
          </p:nvSpPr>
          <p:spPr>
            <a:xfrm>
              <a:off x="4969321" y="3099323"/>
              <a:ext cx="42119" cy="35567"/>
            </a:xfrm>
            <a:custGeom>
              <a:avLst/>
              <a:gdLst/>
              <a:ahLst/>
              <a:cxnLst/>
              <a:rect l="l" t="t" r="r" b="b"/>
              <a:pathLst>
                <a:path w="2385" h="2014" extrusionOk="0">
                  <a:moveTo>
                    <a:pt x="1048" y="1"/>
                  </a:moveTo>
                  <a:cubicBezTo>
                    <a:pt x="1022" y="1"/>
                    <a:pt x="995" y="2"/>
                    <a:pt x="968" y="4"/>
                  </a:cubicBezTo>
                  <a:cubicBezTo>
                    <a:pt x="434" y="37"/>
                    <a:pt x="1" y="504"/>
                    <a:pt x="34" y="1071"/>
                  </a:cubicBezTo>
                  <a:cubicBezTo>
                    <a:pt x="77" y="1654"/>
                    <a:pt x="554" y="2014"/>
                    <a:pt x="1047" y="2014"/>
                  </a:cubicBezTo>
                  <a:cubicBezTo>
                    <a:pt x="1316" y="2014"/>
                    <a:pt x="1590" y="1907"/>
                    <a:pt x="1802" y="1672"/>
                  </a:cubicBezTo>
                  <a:cubicBezTo>
                    <a:pt x="2384" y="1024"/>
                    <a:pt x="190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42;p30">
              <a:extLst>
                <a:ext uri="{FF2B5EF4-FFF2-40B4-BE49-F238E27FC236}">
                  <a16:creationId xmlns:a16="http://schemas.microsoft.com/office/drawing/2014/main" id="{1C6871F2-F225-9790-DBC8-C4D60DE81DEF}"/>
                </a:ext>
              </a:extLst>
            </p:cNvPr>
            <p:cNvSpPr/>
            <p:nvPr/>
          </p:nvSpPr>
          <p:spPr>
            <a:xfrm>
              <a:off x="4918073" y="3245474"/>
              <a:ext cx="47152" cy="63629"/>
            </a:xfrm>
            <a:custGeom>
              <a:avLst/>
              <a:gdLst/>
              <a:ahLst/>
              <a:cxnLst/>
              <a:rect l="l" t="t" r="r" b="b"/>
              <a:pathLst>
                <a:path w="2670" h="3603" extrusionOk="0">
                  <a:moveTo>
                    <a:pt x="1902" y="0"/>
                  </a:moveTo>
                  <a:lnTo>
                    <a:pt x="1902" y="0"/>
                  </a:lnTo>
                  <a:cubicBezTo>
                    <a:pt x="1635" y="501"/>
                    <a:pt x="1268" y="968"/>
                    <a:pt x="835" y="1335"/>
                  </a:cubicBezTo>
                  <a:cubicBezTo>
                    <a:pt x="1" y="2169"/>
                    <a:pt x="401" y="3603"/>
                    <a:pt x="401" y="3603"/>
                  </a:cubicBezTo>
                  <a:cubicBezTo>
                    <a:pt x="2669" y="2169"/>
                    <a:pt x="1902" y="1"/>
                    <a:pt x="1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43;p30">
              <a:extLst>
                <a:ext uri="{FF2B5EF4-FFF2-40B4-BE49-F238E27FC236}">
                  <a16:creationId xmlns:a16="http://schemas.microsoft.com/office/drawing/2014/main" id="{9BAF7163-3BA5-A660-045C-ECB9B7EB7B34}"/>
                </a:ext>
              </a:extLst>
            </p:cNvPr>
            <p:cNvSpPr/>
            <p:nvPr/>
          </p:nvSpPr>
          <p:spPr>
            <a:xfrm>
              <a:off x="4886268" y="3083482"/>
              <a:ext cx="47735" cy="63046"/>
            </a:xfrm>
            <a:custGeom>
              <a:avLst/>
              <a:gdLst/>
              <a:ahLst/>
              <a:cxnLst/>
              <a:rect l="l" t="t" r="r" b="b"/>
              <a:pathLst>
                <a:path w="2703" h="3570" extrusionOk="0">
                  <a:moveTo>
                    <a:pt x="1935" y="0"/>
                  </a:moveTo>
                  <a:lnTo>
                    <a:pt x="1935" y="0"/>
                  </a:lnTo>
                  <a:cubicBezTo>
                    <a:pt x="1635" y="500"/>
                    <a:pt x="1268" y="934"/>
                    <a:pt x="834" y="1301"/>
                  </a:cubicBezTo>
                  <a:cubicBezTo>
                    <a:pt x="0" y="2135"/>
                    <a:pt x="434" y="3569"/>
                    <a:pt x="434" y="3569"/>
                  </a:cubicBezTo>
                  <a:cubicBezTo>
                    <a:pt x="2702" y="2135"/>
                    <a:pt x="1935" y="0"/>
                    <a:pt x="1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44;p30">
              <a:extLst>
                <a:ext uri="{FF2B5EF4-FFF2-40B4-BE49-F238E27FC236}">
                  <a16:creationId xmlns:a16="http://schemas.microsoft.com/office/drawing/2014/main" id="{C537E55C-B890-72A2-4902-8544613493F2}"/>
                </a:ext>
              </a:extLst>
            </p:cNvPr>
            <p:cNvSpPr/>
            <p:nvPr/>
          </p:nvSpPr>
          <p:spPr>
            <a:xfrm>
              <a:off x="4946346" y="3433974"/>
              <a:ext cx="47735" cy="63046"/>
            </a:xfrm>
            <a:custGeom>
              <a:avLst/>
              <a:gdLst/>
              <a:ahLst/>
              <a:cxnLst/>
              <a:rect l="l" t="t" r="r" b="b"/>
              <a:pathLst>
                <a:path w="2703" h="3570" extrusionOk="0">
                  <a:moveTo>
                    <a:pt x="1936" y="1"/>
                  </a:moveTo>
                  <a:lnTo>
                    <a:pt x="1936" y="1"/>
                  </a:lnTo>
                  <a:cubicBezTo>
                    <a:pt x="1635" y="501"/>
                    <a:pt x="1268" y="935"/>
                    <a:pt x="835" y="1335"/>
                  </a:cubicBezTo>
                  <a:cubicBezTo>
                    <a:pt x="1" y="2135"/>
                    <a:pt x="434" y="3570"/>
                    <a:pt x="434" y="3570"/>
                  </a:cubicBezTo>
                  <a:cubicBezTo>
                    <a:pt x="2703" y="2169"/>
                    <a:pt x="1936" y="1"/>
                    <a:pt x="1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45;p30">
              <a:extLst>
                <a:ext uri="{FF2B5EF4-FFF2-40B4-BE49-F238E27FC236}">
                  <a16:creationId xmlns:a16="http://schemas.microsoft.com/office/drawing/2014/main" id="{AFFAB07B-F0E9-1849-5CC4-4E352463A7FA}"/>
                </a:ext>
              </a:extLst>
            </p:cNvPr>
            <p:cNvSpPr/>
            <p:nvPr/>
          </p:nvSpPr>
          <p:spPr>
            <a:xfrm>
              <a:off x="4899813" y="3388624"/>
              <a:ext cx="47152" cy="58331"/>
            </a:xfrm>
            <a:custGeom>
              <a:avLst/>
              <a:gdLst/>
              <a:ahLst/>
              <a:cxnLst/>
              <a:rect l="l" t="t" r="r" b="b"/>
              <a:pathLst>
                <a:path w="2670" h="3303" extrusionOk="0">
                  <a:moveTo>
                    <a:pt x="401" y="0"/>
                  </a:moveTo>
                  <a:lnTo>
                    <a:pt x="401" y="0"/>
                  </a:lnTo>
                  <a:cubicBezTo>
                    <a:pt x="401" y="0"/>
                    <a:pt x="1" y="2268"/>
                    <a:pt x="2469" y="3302"/>
                  </a:cubicBezTo>
                  <a:cubicBezTo>
                    <a:pt x="2469" y="3302"/>
                    <a:pt x="2669" y="1801"/>
                    <a:pt x="1668" y="1134"/>
                  </a:cubicBezTo>
                  <a:cubicBezTo>
                    <a:pt x="1201" y="834"/>
                    <a:pt x="768" y="434"/>
                    <a:pt x="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46;p30">
              <a:extLst>
                <a:ext uri="{FF2B5EF4-FFF2-40B4-BE49-F238E27FC236}">
                  <a16:creationId xmlns:a16="http://schemas.microsoft.com/office/drawing/2014/main" id="{AD45634C-7745-1278-1D5E-D8EFAFD77E65}"/>
                </a:ext>
              </a:extLst>
            </p:cNvPr>
            <p:cNvSpPr/>
            <p:nvPr/>
          </p:nvSpPr>
          <p:spPr>
            <a:xfrm>
              <a:off x="4865059" y="3180681"/>
              <a:ext cx="46552" cy="58331"/>
            </a:xfrm>
            <a:custGeom>
              <a:avLst/>
              <a:gdLst/>
              <a:ahLst/>
              <a:cxnLst/>
              <a:rect l="l" t="t" r="r" b="b"/>
              <a:pathLst>
                <a:path w="2636" h="3303" extrusionOk="0">
                  <a:moveTo>
                    <a:pt x="367" y="0"/>
                  </a:moveTo>
                  <a:cubicBezTo>
                    <a:pt x="367" y="0"/>
                    <a:pt x="1" y="2268"/>
                    <a:pt x="2436" y="3302"/>
                  </a:cubicBezTo>
                  <a:cubicBezTo>
                    <a:pt x="2436" y="3302"/>
                    <a:pt x="2636" y="1801"/>
                    <a:pt x="1668" y="1134"/>
                  </a:cubicBezTo>
                  <a:cubicBezTo>
                    <a:pt x="1168" y="834"/>
                    <a:pt x="734" y="467"/>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47;p30">
              <a:extLst>
                <a:ext uri="{FF2B5EF4-FFF2-40B4-BE49-F238E27FC236}">
                  <a16:creationId xmlns:a16="http://schemas.microsoft.com/office/drawing/2014/main" id="{F8505312-48F6-7F6E-2E7A-500837EF64B1}"/>
                </a:ext>
              </a:extLst>
            </p:cNvPr>
            <p:cNvSpPr/>
            <p:nvPr/>
          </p:nvSpPr>
          <p:spPr>
            <a:xfrm>
              <a:off x="4845033" y="3260414"/>
              <a:ext cx="66578" cy="23400"/>
            </a:xfrm>
            <a:custGeom>
              <a:avLst/>
              <a:gdLst/>
              <a:ahLst/>
              <a:cxnLst/>
              <a:rect l="l" t="t" r="r" b="b"/>
              <a:pathLst>
                <a:path w="3770" h="1325" extrusionOk="0">
                  <a:moveTo>
                    <a:pt x="1993" y="0"/>
                  </a:moveTo>
                  <a:cubicBezTo>
                    <a:pt x="1909" y="0"/>
                    <a:pt x="1823" y="7"/>
                    <a:pt x="1735" y="22"/>
                  </a:cubicBezTo>
                  <a:cubicBezTo>
                    <a:pt x="1451" y="72"/>
                    <a:pt x="1160" y="97"/>
                    <a:pt x="868" y="97"/>
                  </a:cubicBezTo>
                  <a:cubicBezTo>
                    <a:pt x="576" y="97"/>
                    <a:pt x="284" y="72"/>
                    <a:pt x="0" y="22"/>
                  </a:cubicBezTo>
                  <a:lnTo>
                    <a:pt x="0" y="22"/>
                  </a:lnTo>
                  <a:cubicBezTo>
                    <a:pt x="0" y="22"/>
                    <a:pt x="818" y="1325"/>
                    <a:pt x="2488" y="1325"/>
                  </a:cubicBezTo>
                  <a:cubicBezTo>
                    <a:pt x="2871" y="1325"/>
                    <a:pt x="3298" y="1257"/>
                    <a:pt x="3770" y="1089"/>
                  </a:cubicBezTo>
                  <a:cubicBezTo>
                    <a:pt x="3770" y="1089"/>
                    <a:pt x="3053" y="0"/>
                    <a:pt x="19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48;p30">
              <a:extLst>
                <a:ext uri="{FF2B5EF4-FFF2-40B4-BE49-F238E27FC236}">
                  <a16:creationId xmlns:a16="http://schemas.microsoft.com/office/drawing/2014/main" id="{148CDD1F-2F05-D3D7-C4D6-EBEF97AC0341}"/>
                </a:ext>
              </a:extLst>
            </p:cNvPr>
            <p:cNvSpPr/>
            <p:nvPr/>
          </p:nvSpPr>
          <p:spPr>
            <a:xfrm>
              <a:off x="4881553" y="3108806"/>
              <a:ext cx="78375" cy="420043"/>
            </a:xfrm>
            <a:custGeom>
              <a:avLst/>
              <a:gdLst/>
              <a:ahLst/>
              <a:cxnLst/>
              <a:rect l="l" t="t" r="r" b="b"/>
              <a:pathLst>
                <a:path w="4438" h="23785" fill="none" extrusionOk="0">
                  <a:moveTo>
                    <a:pt x="4437" y="23784"/>
                  </a:moveTo>
                  <a:cubicBezTo>
                    <a:pt x="4103" y="22350"/>
                    <a:pt x="3837" y="20782"/>
                    <a:pt x="3603" y="19047"/>
                  </a:cubicBezTo>
                  <a:cubicBezTo>
                    <a:pt x="2536" y="11008"/>
                    <a:pt x="1" y="0"/>
                    <a:pt x="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49;p30">
              <a:extLst>
                <a:ext uri="{FF2B5EF4-FFF2-40B4-BE49-F238E27FC236}">
                  <a16:creationId xmlns:a16="http://schemas.microsoft.com/office/drawing/2014/main" id="{5FD0058C-EB3C-671C-3F4B-BFA9A071FDB0}"/>
                </a:ext>
              </a:extLst>
            </p:cNvPr>
            <p:cNvSpPr/>
            <p:nvPr/>
          </p:nvSpPr>
          <p:spPr>
            <a:xfrm>
              <a:off x="4807912" y="3216601"/>
              <a:ext cx="112547" cy="80724"/>
            </a:xfrm>
            <a:custGeom>
              <a:avLst/>
              <a:gdLst/>
              <a:ahLst/>
              <a:cxnLst/>
              <a:rect l="l" t="t" r="r" b="b"/>
              <a:pathLst>
                <a:path w="6373" h="4571" fill="none" extrusionOk="0">
                  <a:moveTo>
                    <a:pt x="1" y="1"/>
                  </a:moveTo>
                  <a:cubicBezTo>
                    <a:pt x="1" y="1"/>
                    <a:pt x="4437" y="601"/>
                    <a:pt x="6372" y="457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50;p30">
              <a:extLst>
                <a:ext uri="{FF2B5EF4-FFF2-40B4-BE49-F238E27FC236}">
                  <a16:creationId xmlns:a16="http://schemas.microsoft.com/office/drawing/2014/main" id="{A70E8732-2338-EA55-688E-4BEB5702B0F2}"/>
                </a:ext>
              </a:extLst>
            </p:cNvPr>
            <p:cNvSpPr/>
            <p:nvPr/>
          </p:nvSpPr>
          <p:spPr>
            <a:xfrm>
              <a:off x="4937516" y="3288476"/>
              <a:ext cx="89554" cy="104282"/>
            </a:xfrm>
            <a:custGeom>
              <a:avLst/>
              <a:gdLst/>
              <a:ahLst/>
              <a:cxnLst/>
              <a:rect l="l" t="t" r="r" b="b"/>
              <a:pathLst>
                <a:path w="5071" h="5905" fill="none" extrusionOk="0">
                  <a:moveTo>
                    <a:pt x="5071" y="0"/>
                  </a:moveTo>
                  <a:cubicBezTo>
                    <a:pt x="5071" y="0"/>
                    <a:pt x="367" y="1201"/>
                    <a:pt x="0" y="59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51;p30">
              <a:extLst>
                <a:ext uri="{FF2B5EF4-FFF2-40B4-BE49-F238E27FC236}">
                  <a16:creationId xmlns:a16="http://schemas.microsoft.com/office/drawing/2014/main" id="{ACBCCABB-1AAC-4543-36E4-5E9DF8E38546}"/>
                </a:ext>
              </a:extLst>
            </p:cNvPr>
            <p:cNvSpPr/>
            <p:nvPr/>
          </p:nvSpPr>
          <p:spPr>
            <a:xfrm>
              <a:off x="4813227" y="3179674"/>
              <a:ext cx="32653" cy="52309"/>
            </a:xfrm>
            <a:custGeom>
              <a:avLst/>
              <a:gdLst/>
              <a:ahLst/>
              <a:cxnLst/>
              <a:rect l="l" t="t" r="r" b="b"/>
              <a:pathLst>
                <a:path w="1849" h="2962" extrusionOk="0">
                  <a:moveTo>
                    <a:pt x="882" y="0"/>
                  </a:moveTo>
                  <a:cubicBezTo>
                    <a:pt x="515" y="0"/>
                    <a:pt x="154" y="214"/>
                    <a:pt x="67" y="691"/>
                  </a:cubicBezTo>
                  <a:cubicBezTo>
                    <a:pt x="0" y="1158"/>
                    <a:pt x="67" y="2859"/>
                    <a:pt x="534" y="2959"/>
                  </a:cubicBezTo>
                  <a:cubicBezTo>
                    <a:pt x="544" y="2960"/>
                    <a:pt x="553" y="2961"/>
                    <a:pt x="563" y="2961"/>
                  </a:cubicBezTo>
                  <a:cubicBezTo>
                    <a:pt x="1028" y="2961"/>
                    <a:pt x="1669" y="1448"/>
                    <a:pt x="1735" y="991"/>
                  </a:cubicBezTo>
                  <a:cubicBezTo>
                    <a:pt x="1848" y="367"/>
                    <a:pt x="1361" y="0"/>
                    <a:pt x="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52;p30">
              <a:extLst>
                <a:ext uri="{FF2B5EF4-FFF2-40B4-BE49-F238E27FC236}">
                  <a16:creationId xmlns:a16="http://schemas.microsoft.com/office/drawing/2014/main" id="{A905B247-3FA6-220C-6798-B8C9932536AC}"/>
                </a:ext>
              </a:extLst>
            </p:cNvPr>
            <p:cNvSpPr/>
            <p:nvPr/>
          </p:nvSpPr>
          <p:spPr>
            <a:xfrm>
              <a:off x="4802384" y="3211850"/>
              <a:ext cx="33236" cy="52309"/>
            </a:xfrm>
            <a:custGeom>
              <a:avLst/>
              <a:gdLst/>
              <a:ahLst/>
              <a:cxnLst/>
              <a:rect l="l" t="t" r="r" b="b"/>
              <a:pathLst>
                <a:path w="1882" h="2962" extrusionOk="0">
                  <a:moveTo>
                    <a:pt x="1319" y="1"/>
                  </a:moveTo>
                  <a:cubicBezTo>
                    <a:pt x="854" y="1"/>
                    <a:pt x="212" y="1514"/>
                    <a:pt x="114" y="1971"/>
                  </a:cubicBezTo>
                  <a:cubicBezTo>
                    <a:pt x="0" y="2595"/>
                    <a:pt x="487" y="2962"/>
                    <a:pt x="967" y="2962"/>
                  </a:cubicBezTo>
                  <a:cubicBezTo>
                    <a:pt x="1333" y="2962"/>
                    <a:pt x="1695" y="2748"/>
                    <a:pt x="1782" y="2271"/>
                  </a:cubicBezTo>
                  <a:cubicBezTo>
                    <a:pt x="1882" y="1804"/>
                    <a:pt x="1815" y="103"/>
                    <a:pt x="1348" y="3"/>
                  </a:cubicBezTo>
                  <a:cubicBezTo>
                    <a:pt x="1338" y="2"/>
                    <a:pt x="1328" y="1"/>
                    <a:pt x="1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53;p30">
              <a:extLst>
                <a:ext uri="{FF2B5EF4-FFF2-40B4-BE49-F238E27FC236}">
                  <a16:creationId xmlns:a16="http://schemas.microsoft.com/office/drawing/2014/main" id="{9DFAD6B6-B485-623D-1391-52E5F648A2EF}"/>
                </a:ext>
              </a:extLst>
            </p:cNvPr>
            <p:cNvSpPr/>
            <p:nvPr/>
          </p:nvSpPr>
          <p:spPr>
            <a:xfrm>
              <a:off x="4813227" y="3211780"/>
              <a:ext cx="59585" cy="30463"/>
            </a:xfrm>
            <a:custGeom>
              <a:avLst/>
              <a:gdLst/>
              <a:ahLst/>
              <a:cxnLst/>
              <a:rect l="l" t="t" r="r" b="b"/>
              <a:pathLst>
                <a:path w="3374" h="1725" extrusionOk="0">
                  <a:moveTo>
                    <a:pt x="1785" y="0"/>
                  </a:moveTo>
                  <a:cubicBezTo>
                    <a:pt x="1106" y="0"/>
                    <a:pt x="141" y="126"/>
                    <a:pt x="67" y="474"/>
                  </a:cubicBezTo>
                  <a:cubicBezTo>
                    <a:pt x="0" y="941"/>
                    <a:pt x="1568" y="1608"/>
                    <a:pt x="2035" y="1708"/>
                  </a:cubicBezTo>
                  <a:cubicBezTo>
                    <a:pt x="2097" y="1719"/>
                    <a:pt x="2157" y="1725"/>
                    <a:pt x="2213" y="1725"/>
                  </a:cubicBezTo>
                  <a:cubicBezTo>
                    <a:pt x="3165" y="1725"/>
                    <a:pt x="3374" y="229"/>
                    <a:pt x="2335" y="40"/>
                  </a:cubicBezTo>
                  <a:cubicBezTo>
                    <a:pt x="2216" y="15"/>
                    <a:pt x="2017" y="0"/>
                    <a:pt x="1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54;p30">
              <a:extLst>
                <a:ext uri="{FF2B5EF4-FFF2-40B4-BE49-F238E27FC236}">
                  <a16:creationId xmlns:a16="http://schemas.microsoft.com/office/drawing/2014/main" id="{4CAE99F9-40BF-1354-D11A-3E732E3439F9}"/>
                </a:ext>
              </a:extLst>
            </p:cNvPr>
            <p:cNvSpPr/>
            <p:nvPr/>
          </p:nvSpPr>
          <p:spPr>
            <a:xfrm>
              <a:off x="4776036" y="3202173"/>
              <a:ext cx="59585" cy="30163"/>
            </a:xfrm>
            <a:custGeom>
              <a:avLst/>
              <a:gdLst/>
              <a:ahLst/>
              <a:cxnLst/>
              <a:rect l="l" t="t" r="r" b="b"/>
              <a:pathLst>
                <a:path w="3374" h="1708" extrusionOk="0">
                  <a:moveTo>
                    <a:pt x="1160" y="1"/>
                  </a:moveTo>
                  <a:cubicBezTo>
                    <a:pt x="209" y="1"/>
                    <a:pt x="0" y="1496"/>
                    <a:pt x="1039" y="1685"/>
                  </a:cubicBezTo>
                  <a:cubicBezTo>
                    <a:pt x="1135" y="1699"/>
                    <a:pt x="1285" y="1707"/>
                    <a:pt x="1462" y="1707"/>
                  </a:cubicBezTo>
                  <a:cubicBezTo>
                    <a:pt x="2142" y="1707"/>
                    <a:pt x="3228" y="1588"/>
                    <a:pt x="3307" y="1218"/>
                  </a:cubicBezTo>
                  <a:cubicBezTo>
                    <a:pt x="3374" y="751"/>
                    <a:pt x="1806" y="84"/>
                    <a:pt x="1339" y="17"/>
                  </a:cubicBezTo>
                  <a:cubicBezTo>
                    <a:pt x="1277" y="6"/>
                    <a:pt x="1217" y="1"/>
                    <a:pt x="1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55;p30">
              <a:extLst>
                <a:ext uri="{FF2B5EF4-FFF2-40B4-BE49-F238E27FC236}">
                  <a16:creationId xmlns:a16="http://schemas.microsoft.com/office/drawing/2014/main" id="{40E1F27B-EB5B-116D-C303-D59DDA7177ED}"/>
                </a:ext>
              </a:extLst>
            </p:cNvPr>
            <p:cNvSpPr/>
            <p:nvPr/>
          </p:nvSpPr>
          <p:spPr>
            <a:xfrm>
              <a:off x="4801537" y="3204486"/>
              <a:ext cx="41748" cy="35179"/>
            </a:xfrm>
            <a:custGeom>
              <a:avLst/>
              <a:gdLst/>
              <a:ahLst/>
              <a:cxnLst/>
              <a:rect l="l" t="t" r="r" b="b"/>
              <a:pathLst>
                <a:path w="2364" h="1992" extrusionOk="0">
                  <a:moveTo>
                    <a:pt x="1267" y="1"/>
                  </a:moveTo>
                  <a:cubicBezTo>
                    <a:pt x="504" y="1"/>
                    <a:pt x="0" y="877"/>
                    <a:pt x="462" y="1554"/>
                  </a:cubicBezTo>
                  <a:cubicBezTo>
                    <a:pt x="666" y="1854"/>
                    <a:pt x="981" y="1992"/>
                    <a:pt x="1294" y="1992"/>
                  </a:cubicBezTo>
                  <a:cubicBezTo>
                    <a:pt x="1748" y="1992"/>
                    <a:pt x="2198" y="1701"/>
                    <a:pt x="2297" y="1187"/>
                  </a:cubicBezTo>
                  <a:cubicBezTo>
                    <a:pt x="2363" y="620"/>
                    <a:pt x="2030" y="86"/>
                    <a:pt x="1463" y="20"/>
                  </a:cubicBezTo>
                  <a:cubicBezTo>
                    <a:pt x="1396" y="7"/>
                    <a:pt x="1330" y="1"/>
                    <a:pt x="1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56;p30">
              <a:extLst>
                <a:ext uri="{FF2B5EF4-FFF2-40B4-BE49-F238E27FC236}">
                  <a16:creationId xmlns:a16="http://schemas.microsoft.com/office/drawing/2014/main" id="{E0327EC9-779A-7E1A-F453-5A9D37E0653C}"/>
                </a:ext>
              </a:extLst>
            </p:cNvPr>
            <p:cNvSpPr/>
            <p:nvPr/>
          </p:nvSpPr>
          <p:spPr>
            <a:xfrm>
              <a:off x="4853280" y="3058317"/>
              <a:ext cx="33236" cy="52309"/>
            </a:xfrm>
            <a:custGeom>
              <a:avLst/>
              <a:gdLst/>
              <a:ahLst/>
              <a:cxnLst/>
              <a:rect l="l" t="t" r="r" b="b"/>
              <a:pathLst>
                <a:path w="1882" h="2962" extrusionOk="0">
                  <a:moveTo>
                    <a:pt x="915" y="1"/>
                  </a:moveTo>
                  <a:cubicBezTo>
                    <a:pt x="549" y="1"/>
                    <a:pt x="187" y="215"/>
                    <a:pt x="100" y="691"/>
                  </a:cubicBezTo>
                  <a:cubicBezTo>
                    <a:pt x="0" y="1158"/>
                    <a:pt x="100" y="2859"/>
                    <a:pt x="567" y="2960"/>
                  </a:cubicBezTo>
                  <a:cubicBezTo>
                    <a:pt x="576" y="2961"/>
                    <a:pt x="586" y="2962"/>
                    <a:pt x="595" y="2962"/>
                  </a:cubicBezTo>
                  <a:cubicBezTo>
                    <a:pt x="1030" y="2962"/>
                    <a:pt x="1703" y="1449"/>
                    <a:pt x="1768" y="991"/>
                  </a:cubicBezTo>
                  <a:cubicBezTo>
                    <a:pt x="1882" y="367"/>
                    <a:pt x="1395" y="1"/>
                    <a:pt x="9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57;p30">
              <a:extLst>
                <a:ext uri="{FF2B5EF4-FFF2-40B4-BE49-F238E27FC236}">
                  <a16:creationId xmlns:a16="http://schemas.microsoft.com/office/drawing/2014/main" id="{6223531C-39B0-DF31-A8AF-619BAAFB0951}"/>
                </a:ext>
              </a:extLst>
            </p:cNvPr>
            <p:cNvSpPr/>
            <p:nvPr/>
          </p:nvSpPr>
          <p:spPr>
            <a:xfrm>
              <a:off x="4843019" y="3090511"/>
              <a:ext cx="33254" cy="52309"/>
            </a:xfrm>
            <a:custGeom>
              <a:avLst/>
              <a:gdLst/>
              <a:ahLst/>
              <a:cxnLst/>
              <a:rect l="l" t="t" r="r" b="b"/>
              <a:pathLst>
                <a:path w="1883" h="2962" extrusionOk="0">
                  <a:moveTo>
                    <a:pt x="1319" y="0"/>
                  </a:moveTo>
                  <a:cubicBezTo>
                    <a:pt x="854" y="0"/>
                    <a:pt x="212" y="1513"/>
                    <a:pt x="114" y="1970"/>
                  </a:cubicBezTo>
                  <a:cubicBezTo>
                    <a:pt x="1" y="2595"/>
                    <a:pt x="488" y="2961"/>
                    <a:pt x="967" y="2961"/>
                  </a:cubicBezTo>
                  <a:cubicBezTo>
                    <a:pt x="1334" y="2961"/>
                    <a:pt x="1696" y="2747"/>
                    <a:pt x="1782" y="2271"/>
                  </a:cubicBezTo>
                  <a:cubicBezTo>
                    <a:pt x="1882" y="1804"/>
                    <a:pt x="1782" y="102"/>
                    <a:pt x="1349" y="2"/>
                  </a:cubicBezTo>
                  <a:cubicBezTo>
                    <a:pt x="1339" y="1"/>
                    <a:pt x="1329" y="0"/>
                    <a:pt x="13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58;p30">
              <a:extLst>
                <a:ext uri="{FF2B5EF4-FFF2-40B4-BE49-F238E27FC236}">
                  <a16:creationId xmlns:a16="http://schemas.microsoft.com/office/drawing/2014/main" id="{BD39D0B0-4BB7-EE5F-F426-2A026DDDCD53}"/>
                </a:ext>
              </a:extLst>
            </p:cNvPr>
            <p:cNvSpPr/>
            <p:nvPr/>
          </p:nvSpPr>
          <p:spPr>
            <a:xfrm>
              <a:off x="4853280" y="3090157"/>
              <a:ext cx="60150" cy="30146"/>
            </a:xfrm>
            <a:custGeom>
              <a:avLst/>
              <a:gdLst/>
              <a:ahLst/>
              <a:cxnLst/>
              <a:rect l="l" t="t" r="r" b="b"/>
              <a:pathLst>
                <a:path w="3406" h="1707" extrusionOk="0">
                  <a:moveTo>
                    <a:pt x="1925" y="0"/>
                  </a:moveTo>
                  <a:cubicBezTo>
                    <a:pt x="1255" y="0"/>
                    <a:pt x="153" y="119"/>
                    <a:pt x="100" y="489"/>
                  </a:cubicBezTo>
                  <a:cubicBezTo>
                    <a:pt x="0" y="956"/>
                    <a:pt x="1568" y="1624"/>
                    <a:pt x="2035" y="1690"/>
                  </a:cubicBezTo>
                  <a:cubicBezTo>
                    <a:pt x="2099" y="1702"/>
                    <a:pt x="2160" y="1707"/>
                    <a:pt x="2219" y="1707"/>
                  </a:cubicBezTo>
                  <a:cubicBezTo>
                    <a:pt x="3199" y="1707"/>
                    <a:pt x="3406" y="211"/>
                    <a:pt x="2335" y="22"/>
                  </a:cubicBezTo>
                  <a:cubicBezTo>
                    <a:pt x="2246" y="9"/>
                    <a:pt x="2100" y="0"/>
                    <a:pt x="1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59;p30">
              <a:extLst>
                <a:ext uri="{FF2B5EF4-FFF2-40B4-BE49-F238E27FC236}">
                  <a16:creationId xmlns:a16="http://schemas.microsoft.com/office/drawing/2014/main" id="{69756D8C-E315-2E4D-38D6-B9463E6CF291}"/>
                </a:ext>
              </a:extLst>
            </p:cNvPr>
            <p:cNvSpPr/>
            <p:nvPr/>
          </p:nvSpPr>
          <p:spPr>
            <a:xfrm>
              <a:off x="4816247" y="3080533"/>
              <a:ext cx="60026" cy="30446"/>
            </a:xfrm>
            <a:custGeom>
              <a:avLst/>
              <a:gdLst/>
              <a:ahLst/>
              <a:cxnLst/>
              <a:rect l="l" t="t" r="r" b="b"/>
              <a:pathLst>
                <a:path w="3399" h="1724" extrusionOk="0">
                  <a:moveTo>
                    <a:pt x="1364" y="0"/>
                  </a:moveTo>
                  <a:lnTo>
                    <a:pt x="1364" y="34"/>
                  </a:lnTo>
                  <a:cubicBezTo>
                    <a:pt x="1290" y="18"/>
                    <a:pt x="1219" y="11"/>
                    <a:pt x="1153" y="11"/>
                  </a:cubicBezTo>
                  <a:cubicBezTo>
                    <a:pt x="196" y="11"/>
                    <a:pt x="1" y="1483"/>
                    <a:pt x="1030" y="1702"/>
                  </a:cubicBezTo>
                  <a:cubicBezTo>
                    <a:pt x="1127" y="1715"/>
                    <a:pt x="1278" y="1723"/>
                    <a:pt x="1457" y="1723"/>
                  </a:cubicBezTo>
                  <a:cubicBezTo>
                    <a:pt x="2144" y="1723"/>
                    <a:pt x="3245" y="1605"/>
                    <a:pt x="3298" y="1235"/>
                  </a:cubicBezTo>
                  <a:cubicBezTo>
                    <a:pt x="3398" y="768"/>
                    <a:pt x="1831" y="100"/>
                    <a:pt x="1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60;p30">
              <a:extLst>
                <a:ext uri="{FF2B5EF4-FFF2-40B4-BE49-F238E27FC236}">
                  <a16:creationId xmlns:a16="http://schemas.microsoft.com/office/drawing/2014/main" id="{01D48321-96C3-93B4-1DDC-96F007B98F80}"/>
                </a:ext>
              </a:extLst>
            </p:cNvPr>
            <p:cNvSpPr/>
            <p:nvPr/>
          </p:nvSpPr>
          <p:spPr>
            <a:xfrm>
              <a:off x="4841501" y="3082705"/>
              <a:ext cx="42878" cy="35832"/>
            </a:xfrm>
            <a:custGeom>
              <a:avLst/>
              <a:gdLst/>
              <a:ahLst/>
              <a:cxnLst/>
              <a:rect l="l" t="t" r="r" b="b"/>
              <a:pathLst>
                <a:path w="2428" h="2029" extrusionOk="0">
                  <a:moveTo>
                    <a:pt x="1299" y="1"/>
                  </a:moveTo>
                  <a:cubicBezTo>
                    <a:pt x="1109" y="1"/>
                    <a:pt x="913" y="55"/>
                    <a:pt x="734" y="178"/>
                  </a:cubicBezTo>
                  <a:cubicBezTo>
                    <a:pt x="0" y="678"/>
                    <a:pt x="267" y="1845"/>
                    <a:pt x="1134" y="2012"/>
                  </a:cubicBezTo>
                  <a:cubicBezTo>
                    <a:pt x="1197" y="2023"/>
                    <a:pt x="1259" y="2029"/>
                    <a:pt x="1320" y="2029"/>
                  </a:cubicBezTo>
                  <a:cubicBezTo>
                    <a:pt x="1807" y="2029"/>
                    <a:pt x="2213" y="1683"/>
                    <a:pt x="2302" y="1178"/>
                  </a:cubicBezTo>
                  <a:cubicBezTo>
                    <a:pt x="2428" y="523"/>
                    <a:pt x="1887" y="1"/>
                    <a:pt x="1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61;p30">
              <a:extLst>
                <a:ext uri="{FF2B5EF4-FFF2-40B4-BE49-F238E27FC236}">
                  <a16:creationId xmlns:a16="http://schemas.microsoft.com/office/drawing/2014/main" id="{D2B3130B-51D1-3D68-E9FA-57C1E66BEACF}"/>
                </a:ext>
              </a:extLst>
            </p:cNvPr>
            <p:cNvSpPr/>
            <p:nvPr/>
          </p:nvSpPr>
          <p:spPr>
            <a:xfrm>
              <a:off x="5017038" y="3241872"/>
              <a:ext cx="32671" cy="52009"/>
            </a:xfrm>
            <a:custGeom>
              <a:avLst/>
              <a:gdLst/>
              <a:ahLst/>
              <a:cxnLst/>
              <a:rect l="l" t="t" r="r" b="b"/>
              <a:pathLst>
                <a:path w="1850" h="2945" extrusionOk="0">
                  <a:moveTo>
                    <a:pt x="876" y="0"/>
                  </a:moveTo>
                  <a:cubicBezTo>
                    <a:pt x="512" y="0"/>
                    <a:pt x="154" y="216"/>
                    <a:pt x="67" y="705"/>
                  </a:cubicBezTo>
                  <a:cubicBezTo>
                    <a:pt x="1" y="1172"/>
                    <a:pt x="67" y="2873"/>
                    <a:pt x="534" y="2940"/>
                  </a:cubicBezTo>
                  <a:cubicBezTo>
                    <a:pt x="549" y="2943"/>
                    <a:pt x="563" y="2944"/>
                    <a:pt x="578" y="2944"/>
                  </a:cubicBezTo>
                  <a:cubicBezTo>
                    <a:pt x="1042" y="2944"/>
                    <a:pt x="1671" y="1458"/>
                    <a:pt x="1735" y="1005"/>
                  </a:cubicBezTo>
                  <a:cubicBezTo>
                    <a:pt x="1849" y="378"/>
                    <a:pt x="1358" y="0"/>
                    <a:pt x="8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62;p30">
              <a:extLst>
                <a:ext uri="{FF2B5EF4-FFF2-40B4-BE49-F238E27FC236}">
                  <a16:creationId xmlns:a16="http://schemas.microsoft.com/office/drawing/2014/main" id="{31352022-5F73-BAEE-476A-53AC4FBC7193}"/>
                </a:ext>
              </a:extLst>
            </p:cNvPr>
            <p:cNvSpPr/>
            <p:nvPr/>
          </p:nvSpPr>
          <p:spPr>
            <a:xfrm>
              <a:off x="5006195" y="3274260"/>
              <a:ext cx="33254" cy="52309"/>
            </a:xfrm>
            <a:custGeom>
              <a:avLst/>
              <a:gdLst/>
              <a:ahLst/>
              <a:cxnLst/>
              <a:rect l="l" t="t" r="r" b="b"/>
              <a:pathLst>
                <a:path w="1883" h="2962" extrusionOk="0">
                  <a:moveTo>
                    <a:pt x="1306" y="0"/>
                  </a:moveTo>
                  <a:cubicBezTo>
                    <a:pt x="842" y="0"/>
                    <a:pt x="211" y="1519"/>
                    <a:pt x="114" y="1940"/>
                  </a:cubicBezTo>
                  <a:cubicBezTo>
                    <a:pt x="0" y="2586"/>
                    <a:pt x="493" y="2961"/>
                    <a:pt x="974" y="2961"/>
                  </a:cubicBezTo>
                  <a:cubicBezTo>
                    <a:pt x="1338" y="2961"/>
                    <a:pt x="1696" y="2747"/>
                    <a:pt x="1782" y="2273"/>
                  </a:cubicBezTo>
                  <a:cubicBezTo>
                    <a:pt x="1882" y="1806"/>
                    <a:pt x="1816" y="72"/>
                    <a:pt x="1349" y="5"/>
                  </a:cubicBezTo>
                  <a:cubicBezTo>
                    <a:pt x="1334" y="2"/>
                    <a:pt x="1320" y="0"/>
                    <a:pt x="1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63;p30">
              <a:extLst>
                <a:ext uri="{FF2B5EF4-FFF2-40B4-BE49-F238E27FC236}">
                  <a16:creationId xmlns:a16="http://schemas.microsoft.com/office/drawing/2014/main" id="{F812AAFC-ACC1-8BC8-2B12-E6F2FD687A2B}"/>
                </a:ext>
              </a:extLst>
            </p:cNvPr>
            <p:cNvSpPr/>
            <p:nvPr/>
          </p:nvSpPr>
          <p:spPr>
            <a:xfrm>
              <a:off x="5017038" y="3273942"/>
              <a:ext cx="59603" cy="30163"/>
            </a:xfrm>
            <a:custGeom>
              <a:avLst/>
              <a:gdLst/>
              <a:ahLst/>
              <a:cxnLst/>
              <a:rect l="l" t="t" r="r" b="b"/>
              <a:pathLst>
                <a:path w="3375" h="1708" extrusionOk="0">
                  <a:moveTo>
                    <a:pt x="1912" y="1"/>
                  </a:moveTo>
                  <a:cubicBezTo>
                    <a:pt x="1233" y="1"/>
                    <a:pt x="147" y="120"/>
                    <a:pt x="67" y="490"/>
                  </a:cubicBezTo>
                  <a:cubicBezTo>
                    <a:pt x="1" y="957"/>
                    <a:pt x="1568" y="1624"/>
                    <a:pt x="2035" y="1691"/>
                  </a:cubicBezTo>
                  <a:cubicBezTo>
                    <a:pt x="2098" y="1702"/>
                    <a:pt x="2157" y="1707"/>
                    <a:pt x="2214" y="1707"/>
                  </a:cubicBezTo>
                  <a:cubicBezTo>
                    <a:pt x="3166" y="1707"/>
                    <a:pt x="3374" y="212"/>
                    <a:pt x="2336" y="23"/>
                  </a:cubicBezTo>
                  <a:cubicBezTo>
                    <a:pt x="2239" y="9"/>
                    <a:pt x="2089" y="1"/>
                    <a:pt x="1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64;p30">
              <a:extLst>
                <a:ext uri="{FF2B5EF4-FFF2-40B4-BE49-F238E27FC236}">
                  <a16:creationId xmlns:a16="http://schemas.microsoft.com/office/drawing/2014/main" id="{70D86470-C884-527F-ADBF-CD830604407F}"/>
                </a:ext>
              </a:extLst>
            </p:cNvPr>
            <p:cNvSpPr/>
            <p:nvPr/>
          </p:nvSpPr>
          <p:spPr>
            <a:xfrm>
              <a:off x="4979847" y="3264035"/>
              <a:ext cx="59603" cy="30464"/>
            </a:xfrm>
            <a:custGeom>
              <a:avLst/>
              <a:gdLst/>
              <a:ahLst/>
              <a:cxnLst/>
              <a:rect l="l" t="t" r="r" b="b"/>
              <a:pathLst>
                <a:path w="3375" h="1725" extrusionOk="0">
                  <a:moveTo>
                    <a:pt x="1161" y="0"/>
                  </a:moveTo>
                  <a:cubicBezTo>
                    <a:pt x="209" y="0"/>
                    <a:pt x="1" y="1496"/>
                    <a:pt x="1039" y="1685"/>
                  </a:cubicBezTo>
                  <a:cubicBezTo>
                    <a:pt x="1158" y="1710"/>
                    <a:pt x="1357" y="1725"/>
                    <a:pt x="1589" y="1725"/>
                  </a:cubicBezTo>
                  <a:cubicBezTo>
                    <a:pt x="2269" y="1725"/>
                    <a:pt x="3233" y="1599"/>
                    <a:pt x="3308" y="1251"/>
                  </a:cubicBezTo>
                  <a:cubicBezTo>
                    <a:pt x="3374" y="784"/>
                    <a:pt x="1806" y="117"/>
                    <a:pt x="1339" y="17"/>
                  </a:cubicBezTo>
                  <a:cubicBezTo>
                    <a:pt x="1277" y="5"/>
                    <a:pt x="1218" y="0"/>
                    <a:pt x="11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65;p30">
              <a:extLst>
                <a:ext uri="{FF2B5EF4-FFF2-40B4-BE49-F238E27FC236}">
                  <a16:creationId xmlns:a16="http://schemas.microsoft.com/office/drawing/2014/main" id="{C2CDC49F-01CD-50CF-F9B1-BA2098F2FFE0}"/>
                </a:ext>
              </a:extLst>
            </p:cNvPr>
            <p:cNvSpPr/>
            <p:nvPr/>
          </p:nvSpPr>
          <p:spPr>
            <a:xfrm>
              <a:off x="5005330" y="3266348"/>
              <a:ext cx="41766" cy="35550"/>
            </a:xfrm>
            <a:custGeom>
              <a:avLst/>
              <a:gdLst/>
              <a:ahLst/>
              <a:cxnLst/>
              <a:rect l="l" t="t" r="r" b="b"/>
              <a:pathLst>
                <a:path w="2365" h="2013" extrusionOk="0">
                  <a:moveTo>
                    <a:pt x="1274" y="1"/>
                  </a:moveTo>
                  <a:cubicBezTo>
                    <a:pt x="508" y="1"/>
                    <a:pt x="1" y="908"/>
                    <a:pt x="464" y="1587"/>
                  </a:cubicBezTo>
                  <a:cubicBezTo>
                    <a:pt x="663" y="1879"/>
                    <a:pt x="968" y="2013"/>
                    <a:pt x="1274" y="2013"/>
                  </a:cubicBezTo>
                  <a:cubicBezTo>
                    <a:pt x="1735" y="2013"/>
                    <a:pt x="2198" y="1708"/>
                    <a:pt x="2298" y="1187"/>
                  </a:cubicBezTo>
                  <a:cubicBezTo>
                    <a:pt x="2365" y="653"/>
                    <a:pt x="2031" y="119"/>
                    <a:pt x="1464" y="19"/>
                  </a:cubicBezTo>
                  <a:cubicBezTo>
                    <a:pt x="1399" y="7"/>
                    <a:pt x="1336"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66;p30">
              <a:extLst>
                <a:ext uri="{FF2B5EF4-FFF2-40B4-BE49-F238E27FC236}">
                  <a16:creationId xmlns:a16="http://schemas.microsoft.com/office/drawing/2014/main" id="{7D156448-8B65-961F-F43F-C17AFCD106F5}"/>
                </a:ext>
              </a:extLst>
            </p:cNvPr>
            <p:cNvSpPr/>
            <p:nvPr/>
          </p:nvSpPr>
          <p:spPr>
            <a:xfrm>
              <a:off x="3709285" y="2325334"/>
              <a:ext cx="91338" cy="49837"/>
            </a:xfrm>
            <a:custGeom>
              <a:avLst/>
              <a:gdLst/>
              <a:ahLst/>
              <a:cxnLst/>
              <a:rect l="l" t="t" r="r" b="b"/>
              <a:pathLst>
                <a:path w="5172" h="2822" extrusionOk="0">
                  <a:moveTo>
                    <a:pt x="1" y="0"/>
                  </a:moveTo>
                  <a:lnTo>
                    <a:pt x="1" y="0"/>
                  </a:lnTo>
                  <a:cubicBezTo>
                    <a:pt x="1" y="0"/>
                    <a:pt x="1008" y="2821"/>
                    <a:pt x="4360" y="2821"/>
                  </a:cubicBezTo>
                  <a:cubicBezTo>
                    <a:pt x="4616" y="2821"/>
                    <a:pt x="4887" y="2805"/>
                    <a:pt x="5171" y="2769"/>
                  </a:cubicBezTo>
                  <a:cubicBezTo>
                    <a:pt x="5171" y="2769"/>
                    <a:pt x="4337" y="701"/>
                    <a:pt x="2536" y="534"/>
                  </a:cubicBezTo>
                  <a:cubicBezTo>
                    <a:pt x="1669" y="501"/>
                    <a:pt x="801" y="3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67;p30">
              <a:extLst>
                <a:ext uri="{FF2B5EF4-FFF2-40B4-BE49-F238E27FC236}">
                  <a16:creationId xmlns:a16="http://schemas.microsoft.com/office/drawing/2014/main" id="{D38C0FB3-4AC0-429C-2C22-81410025612D}"/>
                </a:ext>
              </a:extLst>
            </p:cNvPr>
            <p:cNvSpPr/>
            <p:nvPr/>
          </p:nvSpPr>
          <p:spPr>
            <a:xfrm>
              <a:off x="3790590" y="2266422"/>
              <a:ext cx="112530" cy="144936"/>
            </a:xfrm>
            <a:custGeom>
              <a:avLst/>
              <a:gdLst/>
              <a:ahLst/>
              <a:cxnLst/>
              <a:rect l="l" t="t" r="r" b="b"/>
              <a:pathLst>
                <a:path w="6372" h="8207" extrusionOk="0">
                  <a:moveTo>
                    <a:pt x="4904" y="1"/>
                  </a:moveTo>
                  <a:cubicBezTo>
                    <a:pt x="4904" y="1"/>
                    <a:pt x="4303" y="1168"/>
                    <a:pt x="2135" y="2969"/>
                  </a:cubicBezTo>
                  <a:cubicBezTo>
                    <a:pt x="0" y="4771"/>
                    <a:pt x="801" y="8207"/>
                    <a:pt x="801" y="8207"/>
                  </a:cubicBezTo>
                  <a:cubicBezTo>
                    <a:pt x="6371" y="5238"/>
                    <a:pt x="4904" y="1"/>
                    <a:pt x="4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68;p30">
              <a:extLst>
                <a:ext uri="{FF2B5EF4-FFF2-40B4-BE49-F238E27FC236}">
                  <a16:creationId xmlns:a16="http://schemas.microsoft.com/office/drawing/2014/main" id="{3F69F888-7629-A182-21B8-69B854E62C59}"/>
                </a:ext>
              </a:extLst>
            </p:cNvPr>
            <p:cNvSpPr/>
            <p:nvPr/>
          </p:nvSpPr>
          <p:spPr>
            <a:xfrm>
              <a:off x="3670416" y="2435495"/>
              <a:ext cx="149633" cy="65748"/>
            </a:xfrm>
            <a:custGeom>
              <a:avLst/>
              <a:gdLst/>
              <a:ahLst/>
              <a:cxnLst/>
              <a:rect l="l" t="t" r="r" b="b"/>
              <a:pathLst>
                <a:path w="8473" h="3723" extrusionOk="0">
                  <a:moveTo>
                    <a:pt x="0" y="0"/>
                  </a:moveTo>
                  <a:cubicBezTo>
                    <a:pt x="0" y="0"/>
                    <a:pt x="1785" y="3722"/>
                    <a:pt x="6335" y="3722"/>
                  </a:cubicBezTo>
                  <a:cubicBezTo>
                    <a:pt x="6989" y="3722"/>
                    <a:pt x="7701" y="3645"/>
                    <a:pt x="8473" y="3469"/>
                  </a:cubicBezTo>
                  <a:cubicBezTo>
                    <a:pt x="8473" y="3469"/>
                    <a:pt x="6840" y="399"/>
                    <a:pt x="4091" y="399"/>
                  </a:cubicBezTo>
                  <a:cubicBezTo>
                    <a:pt x="4062" y="399"/>
                    <a:pt x="4033" y="400"/>
                    <a:pt x="4003" y="400"/>
                  </a:cubicBezTo>
                  <a:cubicBezTo>
                    <a:pt x="3819" y="405"/>
                    <a:pt x="3641" y="407"/>
                    <a:pt x="3470" y="407"/>
                  </a:cubicBezTo>
                  <a:cubicBezTo>
                    <a:pt x="1076" y="407"/>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69;p30">
              <a:extLst>
                <a:ext uri="{FF2B5EF4-FFF2-40B4-BE49-F238E27FC236}">
                  <a16:creationId xmlns:a16="http://schemas.microsoft.com/office/drawing/2014/main" id="{FE0A335F-894C-9942-3E53-00202D141BBD}"/>
                </a:ext>
              </a:extLst>
            </p:cNvPr>
            <p:cNvSpPr/>
            <p:nvPr/>
          </p:nvSpPr>
          <p:spPr>
            <a:xfrm>
              <a:off x="3821812" y="2414869"/>
              <a:ext cx="119594" cy="109598"/>
            </a:xfrm>
            <a:custGeom>
              <a:avLst/>
              <a:gdLst/>
              <a:ahLst/>
              <a:cxnLst/>
              <a:rect l="l" t="t" r="r" b="b"/>
              <a:pathLst>
                <a:path w="6772" h="6206" extrusionOk="0">
                  <a:moveTo>
                    <a:pt x="6772" y="1"/>
                  </a:moveTo>
                  <a:cubicBezTo>
                    <a:pt x="6771" y="1"/>
                    <a:pt x="5771" y="868"/>
                    <a:pt x="3136" y="1769"/>
                  </a:cubicBezTo>
                  <a:cubicBezTo>
                    <a:pt x="467" y="2703"/>
                    <a:pt x="0" y="6205"/>
                    <a:pt x="0" y="6205"/>
                  </a:cubicBezTo>
                  <a:cubicBezTo>
                    <a:pt x="6271" y="5405"/>
                    <a:pt x="6772" y="1"/>
                    <a:pt x="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0;p30">
              <a:extLst>
                <a:ext uri="{FF2B5EF4-FFF2-40B4-BE49-F238E27FC236}">
                  <a16:creationId xmlns:a16="http://schemas.microsoft.com/office/drawing/2014/main" id="{57893776-F4F1-C806-6B27-50DB35A084C8}"/>
                </a:ext>
              </a:extLst>
            </p:cNvPr>
            <p:cNvSpPr/>
            <p:nvPr/>
          </p:nvSpPr>
          <p:spPr>
            <a:xfrm>
              <a:off x="3779976" y="2287048"/>
              <a:ext cx="41854" cy="235655"/>
            </a:xfrm>
            <a:custGeom>
              <a:avLst/>
              <a:gdLst/>
              <a:ahLst/>
              <a:cxnLst/>
              <a:rect l="l" t="t" r="r" b="b"/>
              <a:pathLst>
                <a:path w="2370" h="13344" fill="none" extrusionOk="0">
                  <a:moveTo>
                    <a:pt x="1" y="0"/>
                  </a:moveTo>
                  <a:cubicBezTo>
                    <a:pt x="1101" y="4370"/>
                    <a:pt x="1902" y="8840"/>
                    <a:pt x="2369" y="1334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1;p30">
              <a:extLst>
                <a:ext uri="{FF2B5EF4-FFF2-40B4-BE49-F238E27FC236}">
                  <a16:creationId xmlns:a16="http://schemas.microsoft.com/office/drawing/2014/main" id="{A2DD5548-CE49-E444-96C6-93E93F2713EC}"/>
                </a:ext>
              </a:extLst>
            </p:cNvPr>
            <p:cNvSpPr/>
            <p:nvPr/>
          </p:nvSpPr>
          <p:spPr>
            <a:xfrm>
              <a:off x="3703987" y="2353608"/>
              <a:ext cx="110764" cy="110764"/>
            </a:xfrm>
            <a:custGeom>
              <a:avLst/>
              <a:gdLst/>
              <a:ahLst/>
              <a:cxnLst/>
              <a:rect l="l" t="t" r="r" b="b"/>
              <a:pathLst>
                <a:path w="6272" h="6272" fill="none" extrusionOk="0">
                  <a:moveTo>
                    <a:pt x="1" y="1602"/>
                  </a:moveTo>
                  <a:cubicBezTo>
                    <a:pt x="1" y="1602"/>
                    <a:pt x="4337" y="1"/>
                    <a:pt x="6272" y="62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2;p30">
              <a:extLst>
                <a:ext uri="{FF2B5EF4-FFF2-40B4-BE49-F238E27FC236}">
                  <a16:creationId xmlns:a16="http://schemas.microsoft.com/office/drawing/2014/main" id="{3BC8AB14-0431-E449-C910-A746A0227739}"/>
                </a:ext>
              </a:extLst>
            </p:cNvPr>
            <p:cNvSpPr/>
            <p:nvPr/>
          </p:nvSpPr>
          <p:spPr>
            <a:xfrm>
              <a:off x="3818263" y="2343012"/>
              <a:ext cx="75426" cy="149050"/>
            </a:xfrm>
            <a:custGeom>
              <a:avLst/>
              <a:gdLst/>
              <a:ahLst/>
              <a:cxnLst/>
              <a:rect l="l" t="t" r="r" b="b"/>
              <a:pathLst>
                <a:path w="4271" h="8440" fill="none" extrusionOk="0">
                  <a:moveTo>
                    <a:pt x="4271" y="0"/>
                  </a:moveTo>
                  <a:cubicBezTo>
                    <a:pt x="4271" y="0"/>
                    <a:pt x="201" y="2135"/>
                    <a:pt x="1" y="84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3;p30">
              <a:extLst>
                <a:ext uri="{FF2B5EF4-FFF2-40B4-BE49-F238E27FC236}">
                  <a16:creationId xmlns:a16="http://schemas.microsoft.com/office/drawing/2014/main" id="{8813EFBA-48B0-463A-2617-D5006F98F750}"/>
                </a:ext>
              </a:extLst>
            </p:cNvPr>
            <p:cNvSpPr/>
            <p:nvPr/>
          </p:nvSpPr>
          <p:spPr>
            <a:xfrm>
              <a:off x="3878041" y="2284099"/>
              <a:ext cx="29192" cy="50084"/>
            </a:xfrm>
            <a:custGeom>
              <a:avLst/>
              <a:gdLst/>
              <a:ahLst/>
              <a:cxnLst/>
              <a:rect l="l" t="t" r="r" b="b"/>
              <a:pathLst>
                <a:path w="1653" h="2836" extrusionOk="0">
                  <a:moveTo>
                    <a:pt x="841" y="0"/>
                  </a:moveTo>
                  <a:cubicBezTo>
                    <a:pt x="422" y="0"/>
                    <a:pt x="1" y="292"/>
                    <a:pt x="52" y="868"/>
                  </a:cubicBezTo>
                  <a:cubicBezTo>
                    <a:pt x="52" y="1301"/>
                    <a:pt x="452" y="2836"/>
                    <a:pt x="886" y="2836"/>
                  </a:cubicBezTo>
                  <a:cubicBezTo>
                    <a:pt x="1319" y="2836"/>
                    <a:pt x="1619" y="1235"/>
                    <a:pt x="1619" y="834"/>
                  </a:cubicBezTo>
                  <a:cubicBezTo>
                    <a:pt x="1652" y="276"/>
                    <a:pt x="1248" y="0"/>
                    <a:pt x="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4;p30">
              <a:extLst>
                <a:ext uri="{FF2B5EF4-FFF2-40B4-BE49-F238E27FC236}">
                  <a16:creationId xmlns:a16="http://schemas.microsoft.com/office/drawing/2014/main" id="{20664018-81B8-7A55-9B77-9BCAA9B77EA9}"/>
                </a:ext>
              </a:extLst>
            </p:cNvPr>
            <p:cNvSpPr/>
            <p:nvPr/>
          </p:nvSpPr>
          <p:spPr>
            <a:xfrm>
              <a:off x="3880707" y="2351259"/>
              <a:ext cx="27709" cy="48459"/>
            </a:xfrm>
            <a:custGeom>
              <a:avLst/>
              <a:gdLst/>
              <a:ahLst/>
              <a:cxnLst/>
              <a:rect l="l" t="t" r="r" b="b"/>
              <a:pathLst>
                <a:path w="1569" h="2744" extrusionOk="0">
                  <a:moveTo>
                    <a:pt x="735" y="0"/>
                  </a:moveTo>
                  <a:cubicBezTo>
                    <a:pt x="301" y="33"/>
                    <a:pt x="1" y="1601"/>
                    <a:pt x="1" y="2035"/>
                  </a:cubicBezTo>
                  <a:cubicBezTo>
                    <a:pt x="34" y="2510"/>
                    <a:pt x="405" y="2744"/>
                    <a:pt x="778" y="2744"/>
                  </a:cubicBezTo>
                  <a:cubicBezTo>
                    <a:pt x="1164" y="2744"/>
                    <a:pt x="1552" y="2494"/>
                    <a:pt x="1569" y="2002"/>
                  </a:cubicBezTo>
                  <a:cubicBezTo>
                    <a:pt x="1569" y="1568"/>
                    <a:pt x="1168" y="0"/>
                    <a:pt x="7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5;p30">
              <a:extLst>
                <a:ext uri="{FF2B5EF4-FFF2-40B4-BE49-F238E27FC236}">
                  <a16:creationId xmlns:a16="http://schemas.microsoft.com/office/drawing/2014/main" id="{A7FE7F8A-7B3C-7A96-708B-1C4A22B8E0B9}"/>
                </a:ext>
              </a:extLst>
            </p:cNvPr>
            <p:cNvSpPr/>
            <p:nvPr/>
          </p:nvSpPr>
          <p:spPr>
            <a:xfrm>
              <a:off x="3901917" y="2328266"/>
              <a:ext cx="54605" cy="27709"/>
            </a:xfrm>
            <a:custGeom>
              <a:avLst/>
              <a:gdLst/>
              <a:ahLst/>
              <a:cxnLst/>
              <a:rect l="l" t="t" r="r" b="b"/>
              <a:pathLst>
                <a:path w="3092" h="1569" extrusionOk="0">
                  <a:moveTo>
                    <a:pt x="2035" y="1"/>
                  </a:moveTo>
                  <a:cubicBezTo>
                    <a:pt x="2024" y="1"/>
                    <a:pt x="2013" y="1"/>
                    <a:pt x="2002" y="1"/>
                  </a:cubicBezTo>
                  <a:cubicBezTo>
                    <a:pt x="1568" y="1"/>
                    <a:pt x="1" y="368"/>
                    <a:pt x="34" y="835"/>
                  </a:cubicBezTo>
                  <a:cubicBezTo>
                    <a:pt x="34" y="1269"/>
                    <a:pt x="1602" y="1569"/>
                    <a:pt x="2035" y="1569"/>
                  </a:cubicBezTo>
                  <a:cubicBezTo>
                    <a:pt x="3092" y="1536"/>
                    <a:pt x="3070" y="1"/>
                    <a:pt x="20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6;p30">
              <a:extLst>
                <a:ext uri="{FF2B5EF4-FFF2-40B4-BE49-F238E27FC236}">
                  <a16:creationId xmlns:a16="http://schemas.microsoft.com/office/drawing/2014/main" id="{0E4E546C-5B34-E18B-51CD-6603AA3038C9}"/>
                </a:ext>
              </a:extLst>
            </p:cNvPr>
            <p:cNvSpPr/>
            <p:nvPr/>
          </p:nvSpPr>
          <p:spPr>
            <a:xfrm>
              <a:off x="3831225" y="2329449"/>
              <a:ext cx="54216" cy="28309"/>
            </a:xfrm>
            <a:custGeom>
              <a:avLst/>
              <a:gdLst/>
              <a:ahLst/>
              <a:cxnLst/>
              <a:rect l="l" t="t" r="r" b="b"/>
              <a:pathLst>
                <a:path w="3070" h="1603" extrusionOk="0">
                  <a:moveTo>
                    <a:pt x="1035" y="1"/>
                  </a:moveTo>
                  <a:lnTo>
                    <a:pt x="1035" y="34"/>
                  </a:lnTo>
                  <a:cubicBezTo>
                    <a:pt x="11" y="34"/>
                    <a:pt x="1" y="1603"/>
                    <a:pt x="1035" y="1603"/>
                  </a:cubicBezTo>
                  <a:cubicBezTo>
                    <a:pt x="1046" y="1603"/>
                    <a:pt x="1057" y="1602"/>
                    <a:pt x="1068" y="1602"/>
                  </a:cubicBezTo>
                  <a:cubicBezTo>
                    <a:pt x="1502" y="1602"/>
                    <a:pt x="3070" y="1202"/>
                    <a:pt x="3036" y="768"/>
                  </a:cubicBezTo>
                  <a:cubicBezTo>
                    <a:pt x="3036" y="334"/>
                    <a:pt x="1468" y="1"/>
                    <a:pt x="10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7;p30">
              <a:extLst>
                <a:ext uri="{FF2B5EF4-FFF2-40B4-BE49-F238E27FC236}">
                  <a16:creationId xmlns:a16="http://schemas.microsoft.com/office/drawing/2014/main" id="{44FE1189-8823-E58B-49A2-30FC506CB49C}"/>
                </a:ext>
              </a:extLst>
            </p:cNvPr>
            <p:cNvSpPr/>
            <p:nvPr/>
          </p:nvSpPr>
          <p:spPr>
            <a:xfrm>
              <a:off x="3894252" y="2297185"/>
              <a:ext cx="49942" cy="40459"/>
            </a:xfrm>
            <a:custGeom>
              <a:avLst/>
              <a:gdLst/>
              <a:ahLst/>
              <a:cxnLst/>
              <a:rect l="l" t="t" r="r" b="b"/>
              <a:pathLst>
                <a:path w="2828" h="2291" extrusionOk="0">
                  <a:moveTo>
                    <a:pt x="1699" y="0"/>
                  </a:moveTo>
                  <a:cubicBezTo>
                    <a:pt x="1509" y="0"/>
                    <a:pt x="1311" y="77"/>
                    <a:pt x="1135" y="260"/>
                  </a:cubicBezTo>
                  <a:cubicBezTo>
                    <a:pt x="835" y="560"/>
                    <a:pt x="1" y="1928"/>
                    <a:pt x="301" y="2228"/>
                  </a:cubicBezTo>
                  <a:cubicBezTo>
                    <a:pt x="349" y="2271"/>
                    <a:pt x="418" y="2290"/>
                    <a:pt x="501" y="2290"/>
                  </a:cubicBezTo>
                  <a:cubicBezTo>
                    <a:pt x="997" y="2290"/>
                    <a:pt x="2012" y="1618"/>
                    <a:pt x="2269" y="1361"/>
                  </a:cubicBezTo>
                  <a:cubicBezTo>
                    <a:pt x="2828" y="777"/>
                    <a:pt x="2304" y="0"/>
                    <a:pt x="1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8;p30">
              <a:extLst>
                <a:ext uri="{FF2B5EF4-FFF2-40B4-BE49-F238E27FC236}">
                  <a16:creationId xmlns:a16="http://schemas.microsoft.com/office/drawing/2014/main" id="{F7AFCE75-396D-02C4-C81E-28307F9D4441}"/>
                </a:ext>
              </a:extLst>
            </p:cNvPr>
            <p:cNvSpPr/>
            <p:nvPr/>
          </p:nvSpPr>
          <p:spPr>
            <a:xfrm>
              <a:off x="3843163" y="2347798"/>
              <a:ext cx="49942" cy="41060"/>
            </a:xfrm>
            <a:custGeom>
              <a:avLst/>
              <a:gdLst/>
              <a:ahLst/>
              <a:cxnLst/>
              <a:rect l="l" t="t" r="r" b="b"/>
              <a:pathLst>
                <a:path w="2828" h="2325" extrusionOk="0">
                  <a:moveTo>
                    <a:pt x="2338" y="1"/>
                  </a:moveTo>
                  <a:cubicBezTo>
                    <a:pt x="1856" y="1"/>
                    <a:pt x="816" y="678"/>
                    <a:pt x="559" y="963"/>
                  </a:cubicBezTo>
                  <a:cubicBezTo>
                    <a:pt x="1" y="1547"/>
                    <a:pt x="524" y="2324"/>
                    <a:pt x="1129" y="2324"/>
                  </a:cubicBezTo>
                  <a:cubicBezTo>
                    <a:pt x="1319" y="2324"/>
                    <a:pt x="1518" y="2247"/>
                    <a:pt x="1693" y="2064"/>
                  </a:cubicBezTo>
                  <a:cubicBezTo>
                    <a:pt x="2027" y="1731"/>
                    <a:pt x="2827" y="363"/>
                    <a:pt x="2527" y="63"/>
                  </a:cubicBezTo>
                  <a:cubicBezTo>
                    <a:pt x="2484" y="20"/>
                    <a:pt x="2419" y="1"/>
                    <a:pt x="23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9;p30">
              <a:extLst>
                <a:ext uri="{FF2B5EF4-FFF2-40B4-BE49-F238E27FC236}">
                  <a16:creationId xmlns:a16="http://schemas.microsoft.com/office/drawing/2014/main" id="{3615734B-18C8-73DB-55EB-B86E963B0E5B}"/>
                </a:ext>
              </a:extLst>
            </p:cNvPr>
            <p:cNvSpPr/>
            <p:nvPr/>
          </p:nvSpPr>
          <p:spPr>
            <a:xfrm>
              <a:off x="3894853" y="2347533"/>
              <a:ext cx="51761" cy="41060"/>
            </a:xfrm>
            <a:custGeom>
              <a:avLst/>
              <a:gdLst/>
              <a:ahLst/>
              <a:cxnLst/>
              <a:rect l="l" t="t" r="r" b="b"/>
              <a:pathLst>
                <a:path w="2931" h="2325" extrusionOk="0">
                  <a:moveTo>
                    <a:pt x="520" y="0"/>
                  </a:moveTo>
                  <a:cubicBezTo>
                    <a:pt x="425" y="0"/>
                    <a:pt x="349" y="24"/>
                    <a:pt x="301" y="78"/>
                  </a:cubicBezTo>
                  <a:cubicBezTo>
                    <a:pt x="0" y="378"/>
                    <a:pt x="868" y="1746"/>
                    <a:pt x="1168" y="2046"/>
                  </a:cubicBezTo>
                  <a:cubicBezTo>
                    <a:pt x="1349" y="2243"/>
                    <a:pt x="1555" y="2324"/>
                    <a:pt x="1751" y="2324"/>
                  </a:cubicBezTo>
                  <a:cubicBezTo>
                    <a:pt x="2387" y="2324"/>
                    <a:pt x="2931" y="1472"/>
                    <a:pt x="2269" y="912"/>
                  </a:cubicBezTo>
                  <a:cubicBezTo>
                    <a:pt x="2017" y="632"/>
                    <a:pt x="1015" y="0"/>
                    <a:pt x="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0;p30">
              <a:extLst>
                <a:ext uri="{FF2B5EF4-FFF2-40B4-BE49-F238E27FC236}">
                  <a16:creationId xmlns:a16="http://schemas.microsoft.com/office/drawing/2014/main" id="{B590CA21-8A07-2475-A47E-ED47F8DFBC37}"/>
                </a:ext>
              </a:extLst>
            </p:cNvPr>
            <p:cNvSpPr/>
            <p:nvPr/>
          </p:nvSpPr>
          <p:spPr>
            <a:xfrm>
              <a:off x="3841980" y="2298156"/>
              <a:ext cx="51126" cy="40106"/>
            </a:xfrm>
            <a:custGeom>
              <a:avLst/>
              <a:gdLst/>
              <a:ahLst/>
              <a:cxnLst/>
              <a:rect l="l" t="t" r="r" b="b"/>
              <a:pathLst>
                <a:path w="2895" h="2271" extrusionOk="0">
                  <a:moveTo>
                    <a:pt x="1143" y="1"/>
                  </a:moveTo>
                  <a:cubicBezTo>
                    <a:pt x="521" y="1"/>
                    <a:pt x="0" y="806"/>
                    <a:pt x="593" y="1373"/>
                  </a:cubicBezTo>
                  <a:cubicBezTo>
                    <a:pt x="877" y="1628"/>
                    <a:pt x="1886" y="2271"/>
                    <a:pt x="2386" y="2271"/>
                  </a:cubicBezTo>
                  <a:cubicBezTo>
                    <a:pt x="2473" y="2271"/>
                    <a:pt x="2544" y="2251"/>
                    <a:pt x="2594" y="2207"/>
                  </a:cubicBezTo>
                  <a:cubicBezTo>
                    <a:pt x="2894" y="1873"/>
                    <a:pt x="1994" y="539"/>
                    <a:pt x="1693" y="238"/>
                  </a:cubicBezTo>
                  <a:cubicBezTo>
                    <a:pt x="1518" y="71"/>
                    <a:pt x="1326" y="1"/>
                    <a:pt x="1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1;p30">
              <a:extLst>
                <a:ext uri="{FF2B5EF4-FFF2-40B4-BE49-F238E27FC236}">
                  <a16:creationId xmlns:a16="http://schemas.microsoft.com/office/drawing/2014/main" id="{23E89184-4E79-51A3-1206-A9573D956322}"/>
                </a:ext>
              </a:extLst>
            </p:cNvPr>
            <p:cNvSpPr/>
            <p:nvPr/>
          </p:nvSpPr>
          <p:spPr>
            <a:xfrm>
              <a:off x="3871295" y="2326482"/>
              <a:ext cx="39293" cy="33113"/>
            </a:xfrm>
            <a:custGeom>
              <a:avLst/>
              <a:gdLst/>
              <a:ahLst/>
              <a:cxnLst/>
              <a:rect l="l" t="t" r="r" b="b"/>
              <a:pathLst>
                <a:path w="2225" h="1875" extrusionOk="0">
                  <a:moveTo>
                    <a:pt x="1292" y="0"/>
                  </a:moveTo>
                  <a:cubicBezTo>
                    <a:pt x="1273" y="0"/>
                    <a:pt x="1254" y="1"/>
                    <a:pt x="1234" y="2"/>
                  </a:cubicBezTo>
                  <a:cubicBezTo>
                    <a:pt x="400" y="2"/>
                    <a:pt x="0" y="1036"/>
                    <a:pt x="600" y="1603"/>
                  </a:cubicBezTo>
                  <a:cubicBezTo>
                    <a:pt x="799" y="1791"/>
                    <a:pt x="1034" y="1875"/>
                    <a:pt x="1262" y="1875"/>
                  </a:cubicBezTo>
                  <a:cubicBezTo>
                    <a:pt x="1760" y="1875"/>
                    <a:pt x="2224" y="1475"/>
                    <a:pt x="2202" y="903"/>
                  </a:cubicBezTo>
                  <a:cubicBezTo>
                    <a:pt x="2202" y="421"/>
                    <a:pt x="1799" y="0"/>
                    <a:pt x="1292"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2;p30">
              <a:extLst>
                <a:ext uri="{FF2B5EF4-FFF2-40B4-BE49-F238E27FC236}">
                  <a16:creationId xmlns:a16="http://schemas.microsoft.com/office/drawing/2014/main" id="{3CF7AE2A-C045-EDA7-03CD-8493AA09216C}"/>
                </a:ext>
              </a:extLst>
            </p:cNvPr>
            <p:cNvSpPr/>
            <p:nvPr/>
          </p:nvSpPr>
          <p:spPr>
            <a:xfrm>
              <a:off x="3764666" y="2204560"/>
              <a:ext cx="28291" cy="48335"/>
            </a:xfrm>
            <a:custGeom>
              <a:avLst/>
              <a:gdLst/>
              <a:ahLst/>
              <a:cxnLst/>
              <a:rect l="l" t="t" r="r" b="b"/>
              <a:pathLst>
                <a:path w="1602" h="2737" extrusionOk="0">
                  <a:moveTo>
                    <a:pt x="791" y="1"/>
                  </a:moveTo>
                  <a:cubicBezTo>
                    <a:pt x="405" y="1"/>
                    <a:pt x="17" y="260"/>
                    <a:pt x="0" y="768"/>
                  </a:cubicBezTo>
                  <a:cubicBezTo>
                    <a:pt x="0" y="1197"/>
                    <a:pt x="392" y="2737"/>
                    <a:pt x="821" y="2737"/>
                  </a:cubicBezTo>
                  <a:cubicBezTo>
                    <a:pt x="825" y="2737"/>
                    <a:pt x="830" y="2737"/>
                    <a:pt x="834" y="2736"/>
                  </a:cubicBezTo>
                  <a:cubicBezTo>
                    <a:pt x="1268" y="2736"/>
                    <a:pt x="1602" y="1169"/>
                    <a:pt x="1602" y="735"/>
                  </a:cubicBezTo>
                  <a:lnTo>
                    <a:pt x="1568" y="735"/>
                  </a:lnTo>
                  <a:cubicBezTo>
                    <a:pt x="1535" y="243"/>
                    <a:pt x="1164" y="1"/>
                    <a:pt x="7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3;p30">
              <a:extLst>
                <a:ext uri="{FF2B5EF4-FFF2-40B4-BE49-F238E27FC236}">
                  <a16:creationId xmlns:a16="http://schemas.microsoft.com/office/drawing/2014/main" id="{C70D972D-5EB3-065E-3CC2-D6BBC826E5D5}"/>
                </a:ext>
              </a:extLst>
            </p:cNvPr>
            <p:cNvSpPr/>
            <p:nvPr/>
          </p:nvSpPr>
          <p:spPr>
            <a:xfrm>
              <a:off x="3766432" y="2270536"/>
              <a:ext cx="27709" cy="48106"/>
            </a:xfrm>
            <a:custGeom>
              <a:avLst/>
              <a:gdLst/>
              <a:ahLst/>
              <a:cxnLst/>
              <a:rect l="l" t="t" r="r" b="b"/>
              <a:pathLst>
                <a:path w="1569" h="2724" extrusionOk="0">
                  <a:moveTo>
                    <a:pt x="748" y="1"/>
                  </a:moveTo>
                  <a:cubicBezTo>
                    <a:pt x="743" y="1"/>
                    <a:pt x="739" y="1"/>
                    <a:pt x="734" y="1"/>
                  </a:cubicBezTo>
                  <a:cubicBezTo>
                    <a:pt x="301" y="1"/>
                    <a:pt x="0" y="1569"/>
                    <a:pt x="0" y="2003"/>
                  </a:cubicBezTo>
                  <a:cubicBezTo>
                    <a:pt x="34" y="2482"/>
                    <a:pt x="411" y="2724"/>
                    <a:pt x="787" y="2724"/>
                  </a:cubicBezTo>
                  <a:cubicBezTo>
                    <a:pt x="1170" y="2724"/>
                    <a:pt x="1551" y="2474"/>
                    <a:pt x="1568" y="1969"/>
                  </a:cubicBezTo>
                  <a:cubicBezTo>
                    <a:pt x="1568" y="1540"/>
                    <a:pt x="1176" y="1"/>
                    <a:pt x="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4;p30">
              <a:extLst>
                <a:ext uri="{FF2B5EF4-FFF2-40B4-BE49-F238E27FC236}">
                  <a16:creationId xmlns:a16="http://schemas.microsoft.com/office/drawing/2014/main" id="{3FA0F9AC-28FE-D65E-5CFB-4CFD7FA59E17}"/>
                </a:ext>
              </a:extLst>
            </p:cNvPr>
            <p:cNvSpPr/>
            <p:nvPr/>
          </p:nvSpPr>
          <p:spPr>
            <a:xfrm>
              <a:off x="3787641" y="2246978"/>
              <a:ext cx="53033" cy="27709"/>
            </a:xfrm>
            <a:custGeom>
              <a:avLst/>
              <a:gdLst/>
              <a:ahLst/>
              <a:cxnLst/>
              <a:rect l="l" t="t" r="r" b="b"/>
              <a:pathLst>
                <a:path w="3003" h="1569" extrusionOk="0">
                  <a:moveTo>
                    <a:pt x="2002" y="1"/>
                  </a:moveTo>
                  <a:cubicBezTo>
                    <a:pt x="1568" y="1"/>
                    <a:pt x="0" y="401"/>
                    <a:pt x="34" y="835"/>
                  </a:cubicBezTo>
                  <a:cubicBezTo>
                    <a:pt x="34" y="1268"/>
                    <a:pt x="1601" y="1569"/>
                    <a:pt x="2035" y="1569"/>
                  </a:cubicBezTo>
                  <a:cubicBezTo>
                    <a:pt x="3002" y="1502"/>
                    <a:pt x="3002" y="34"/>
                    <a:pt x="20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5;p30">
              <a:extLst>
                <a:ext uri="{FF2B5EF4-FFF2-40B4-BE49-F238E27FC236}">
                  <a16:creationId xmlns:a16="http://schemas.microsoft.com/office/drawing/2014/main" id="{9CEF73EC-3F17-5CC2-9F31-B834B90E199E}"/>
                </a:ext>
              </a:extLst>
            </p:cNvPr>
            <p:cNvSpPr/>
            <p:nvPr/>
          </p:nvSpPr>
          <p:spPr>
            <a:xfrm>
              <a:off x="3715748" y="2248727"/>
              <a:ext cx="55417" cy="27797"/>
            </a:xfrm>
            <a:custGeom>
              <a:avLst/>
              <a:gdLst/>
              <a:ahLst/>
              <a:cxnLst/>
              <a:rect l="l" t="t" r="r" b="b"/>
              <a:pathLst>
                <a:path w="3138" h="1574" extrusionOk="0">
                  <a:moveTo>
                    <a:pt x="1040" y="0"/>
                  </a:moveTo>
                  <a:cubicBezTo>
                    <a:pt x="1" y="0"/>
                    <a:pt x="21" y="1574"/>
                    <a:pt x="1043" y="1574"/>
                  </a:cubicBezTo>
                  <a:cubicBezTo>
                    <a:pt x="1073" y="1574"/>
                    <a:pt x="1104" y="1573"/>
                    <a:pt x="1136" y="1570"/>
                  </a:cubicBezTo>
                  <a:cubicBezTo>
                    <a:pt x="1570" y="1570"/>
                    <a:pt x="3137" y="1203"/>
                    <a:pt x="3137" y="736"/>
                  </a:cubicBezTo>
                  <a:cubicBezTo>
                    <a:pt x="3104" y="302"/>
                    <a:pt x="1536" y="2"/>
                    <a:pt x="1103" y="2"/>
                  </a:cubicBezTo>
                  <a:cubicBezTo>
                    <a:pt x="1081" y="1"/>
                    <a:pt x="1060" y="0"/>
                    <a:pt x="10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6;p30">
              <a:extLst>
                <a:ext uri="{FF2B5EF4-FFF2-40B4-BE49-F238E27FC236}">
                  <a16:creationId xmlns:a16="http://schemas.microsoft.com/office/drawing/2014/main" id="{79149863-6964-0ABD-E2DB-87AA071C43A2}"/>
                </a:ext>
              </a:extLst>
            </p:cNvPr>
            <p:cNvSpPr/>
            <p:nvPr/>
          </p:nvSpPr>
          <p:spPr>
            <a:xfrm>
              <a:off x="3779976" y="2215138"/>
              <a:ext cx="51620" cy="41395"/>
            </a:xfrm>
            <a:custGeom>
              <a:avLst/>
              <a:gdLst/>
              <a:ahLst/>
              <a:cxnLst/>
              <a:rect l="l" t="t" r="r" b="b"/>
              <a:pathLst>
                <a:path w="2923" h="2344" extrusionOk="0">
                  <a:moveTo>
                    <a:pt x="1735" y="1"/>
                  </a:moveTo>
                  <a:cubicBezTo>
                    <a:pt x="1529" y="1"/>
                    <a:pt x="1316" y="89"/>
                    <a:pt x="1135" y="303"/>
                  </a:cubicBezTo>
                  <a:cubicBezTo>
                    <a:pt x="835" y="603"/>
                    <a:pt x="1" y="1971"/>
                    <a:pt x="301" y="2271"/>
                  </a:cubicBezTo>
                  <a:cubicBezTo>
                    <a:pt x="352" y="2322"/>
                    <a:pt x="426" y="2344"/>
                    <a:pt x="516" y="2344"/>
                  </a:cubicBezTo>
                  <a:cubicBezTo>
                    <a:pt x="1017" y="2344"/>
                    <a:pt x="2014" y="1658"/>
                    <a:pt x="2269" y="1404"/>
                  </a:cubicBezTo>
                  <a:cubicBezTo>
                    <a:pt x="2923" y="825"/>
                    <a:pt x="2364" y="1"/>
                    <a:pt x="1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7;p30">
              <a:extLst>
                <a:ext uri="{FF2B5EF4-FFF2-40B4-BE49-F238E27FC236}">
                  <a16:creationId xmlns:a16="http://schemas.microsoft.com/office/drawing/2014/main" id="{A247690F-D7CC-9A97-B288-31F99FAE0B0D}"/>
                </a:ext>
              </a:extLst>
            </p:cNvPr>
            <p:cNvSpPr/>
            <p:nvPr/>
          </p:nvSpPr>
          <p:spPr>
            <a:xfrm>
              <a:off x="3728799" y="2266510"/>
              <a:ext cx="50013" cy="40724"/>
            </a:xfrm>
            <a:custGeom>
              <a:avLst/>
              <a:gdLst/>
              <a:ahLst/>
              <a:cxnLst/>
              <a:rect l="l" t="t" r="r" b="b"/>
              <a:pathLst>
                <a:path w="2832" h="2306" extrusionOk="0">
                  <a:moveTo>
                    <a:pt x="2343" y="0"/>
                  </a:moveTo>
                  <a:cubicBezTo>
                    <a:pt x="1861" y="0"/>
                    <a:pt x="821" y="677"/>
                    <a:pt x="564" y="963"/>
                  </a:cubicBezTo>
                  <a:cubicBezTo>
                    <a:pt x="0" y="1526"/>
                    <a:pt x="557" y="2306"/>
                    <a:pt x="1179" y="2306"/>
                  </a:cubicBezTo>
                  <a:cubicBezTo>
                    <a:pt x="1367" y="2306"/>
                    <a:pt x="1561" y="2234"/>
                    <a:pt x="1731" y="2064"/>
                  </a:cubicBezTo>
                  <a:cubicBezTo>
                    <a:pt x="2031" y="1730"/>
                    <a:pt x="2832" y="363"/>
                    <a:pt x="2532" y="62"/>
                  </a:cubicBezTo>
                  <a:cubicBezTo>
                    <a:pt x="2489" y="19"/>
                    <a:pt x="2424" y="0"/>
                    <a:pt x="23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8;p30">
              <a:extLst>
                <a:ext uri="{FF2B5EF4-FFF2-40B4-BE49-F238E27FC236}">
                  <a16:creationId xmlns:a16="http://schemas.microsoft.com/office/drawing/2014/main" id="{E8966D40-B34E-9ABF-6817-A67D950B170A}"/>
                </a:ext>
              </a:extLst>
            </p:cNvPr>
            <p:cNvSpPr/>
            <p:nvPr/>
          </p:nvSpPr>
          <p:spPr>
            <a:xfrm>
              <a:off x="3779976" y="2266439"/>
              <a:ext cx="51126" cy="40124"/>
            </a:xfrm>
            <a:custGeom>
              <a:avLst/>
              <a:gdLst/>
              <a:ahLst/>
              <a:cxnLst/>
              <a:rect l="l" t="t" r="r" b="b"/>
              <a:pathLst>
                <a:path w="2895" h="2272" extrusionOk="0">
                  <a:moveTo>
                    <a:pt x="539" y="0"/>
                  </a:moveTo>
                  <a:cubicBezTo>
                    <a:pt x="451" y="0"/>
                    <a:pt x="380" y="20"/>
                    <a:pt x="334" y="66"/>
                  </a:cubicBezTo>
                  <a:cubicBezTo>
                    <a:pt x="1" y="400"/>
                    <a:pt x="901" y="1734"/>
                    <a:pt x="1202" y="2034"/>
                  </a:cubicBezTo>
                  <a:cubicBezTo>
                    <a:pt x="1376" y="2202"/>
                    <a:pt x="1569" y="2272"/>
                    <a:pt x="1752" y="2272"/>
                  </a:cubicBezTo>
                  <a:cubicBezTo>
                    <a:pt x="2374" y="2272"/>
                    <a:pt x="2895" y="1467"/>
                    <a:pt x="2302" y="900"/>
                  </a:cubicBezTo>
                  <a:cubicBezTo>
                    <a:pt x="2048" y="618"/>
                    <a:pt x="1028" y="0"/>
                    <a:pt x="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9;p30">
              <a:extLst>
                <a:ext uri="{FF2B5EF4-FFF2-40B4-BE49-F238E27FC236}">
                  <a16:creationId xmlns:a16="http://schemas.microsoft.com/office/drawing/2014/main" id="{9CBFD06F-98B4-566E-FF0A-C0EBE325E705}"/>
                </a:ext>
              </a:extLst>
            </p:cNvPr>
            <p:cNvSpPr/>
            <p:nvPr/>
          </p:nvSpPr>
          <p:spPr>
            <a:xfrm>
              <a:off x="3726450" y="2216145"/>
              <a:ext cx="52362" cy="40865"/>
            </a:xfrm>
            <a:custGeom>
              <a:avLst/>
              <a:gdLst/>
              <a:ahLst/>
              <a:cxnLst/>
              <a:rect l="l" t="t" r="r" b="b"/>
              <a:pathLst>
                <a:path w="2965" h="2314" extrusionOk="0">
                  <a:moveTo>
                    <a:pt x="1181" y="1"/>
                  </a:moveTo>
                  <a:cubicBezTo>
                    <a:pt x="545" y="1"/>
                    <a:pt x="1" y="853"/>
                    <a:pt x="663" y="1413"/>
                  </a:cubicBezTo>
                  <a:cubicBezTo>
                    <a:pt x="946" y="1696"/>
                    <a:pt x="1946" y="2313"/>
                    <a:pt x="2448" y="2313"/>
                  </a:cubicBezTo>
                  <a:cubicBezTo>
                    <a:pt x="2539" y="2313"/>
                    <a:pt x="2614" y="2293"/>
                    <a:pt x="2665" y="2247"/>
                  </a:cubicBezTo>
                  <a:cubicBezTo>
                    <a:pt x="2965" y="1914"/>
                    <a:pt x="2064" y="579"/>
                    <a:pt x="1764" y="279"/>
                  </a:cubicBezTo>
                  <a:cubicBezTo>
                    <a:pt x="1583" y="82"/>
                    <a:pt x="1377" y="1"/>
                    <a:pt x="1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90;p30">
              <a:extLst>
                <a:ext uri="{FF2B5EF4-FFF2-40B4-BE49-F238E27FC236}">
                  <a16:creationId xmlns:a16="http://schemas.microsoft.com/office/drawing/2014/main" id="{17F999C1-F51A-64DA-D967-96D8EAA76BC2}"/>
                </a:ext>
              </a:extLst>
            </p:cNvPr>
            <p:cNvSpPr/>
            <p:nvPr/>
          </p:nvSpPr>
          <p:spPr>
            <a:xfrm>
              <a:off x="3757001" y="2244630"/>
              <a:ext cx="39311" cy="33413"/>
            </a:xfrm>
            <a:custGeom>
              <a:avLst/>
              <a:gdLst/>
              <a:ahLst/>
              <a:cxnLst/>
              <a:rect l="l" t="t" r="r" b="b"/>
              <a:pathLst>
                <a:path w="2226" h="1892" extrusionOk="0">
                  <a:moveTo>
                    <a:pt x="1268" y="0"/>
                  </a:moveTo>
                  <a:cubicBezTo>
                    <a:pt x="401" y="34"/>
                    <a:pt x="1" y="1068"/>
                    <a:pt x="601" y="1635"/>
                  </a:cubicBezTo>
                  <a:cubicBezTo>
                    <a:pt x="799" y="1812"/>
                    <a:pt x="1033" y="1892"/>
                    <a:pt x="1260" y="1892"/>
                  </a:cubicBezTo>
                  <a:cubicBezTo>
                    <a:pt x="1760" y="1892"/>
                    <a:pt x="2225" y="1508"/>
                    <a:pt x="2202" y="934"/>
                  </a:cubicBezTo>
                  <a:cubicBezTo>
                    <a:pt x="2202" y="401"/>
                    <a:pt x="1769" y="0"/>
                    <a:pt x="1268"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91;p30">
              <a:extLst>
                <a:ext uri="{FF2B5EF4-FFF2-40B4-BE49-F238E27FC236}">
                  <a16:creationId xmlns:a16="http://schemas.microsoft.com/office/drawing/2014/main" id="{2F4CB998-8A38-9E48-B076-D09F74A44BB2}"/>
                </a:ext>
              </a:extLst>
            </p:cNvPr>
            <p:cNvSpPr/>
            <p:nvPr/>
          </p:nvSpPr>
          <p:spPr>
            <a:xfrm>
              <a:off x="3693391" y="2346968"/>
              <a:ext cx="20044" cy="34931"/>
            </a:xfrm>
            <a:custGeom>
              <a:avLst/>
              <a:gdLst/>
              <a:ahLst/>
              <a:cxnLst/>
              <a:rect l="l" t="t" r="r" b="b"/>
              <a:pathLst>
                <a:path w="1135" h="1978" extrusionOk="0">
                  <a:moveTo>
                    <a:pt x="574" y="1"/>
                  </a:moveTo>
                  <a:cubicBezTo>
                    <a:pt x="297" y="1"/>
                    <a:pt x="17" y="185"/>
                    <a:pt x="0" y="543"/>
                  </a:cubicBezTo>
                  <a:cubicBezTo>
                    <a:pt x="0" y="877"/>
                    <a:pt x="300" y="1978"/>
                    <a:pt x="601" y="1978"/>
                  </a:cubicBezTo>
                  <a:cubicBezTo>
                    <a:pt x="901" y="1944"/>
                    <a:pt x="1134" y="844"/>
                    <a:pt x="1134" y="510"/>
                  </a:cubicBezTo>
                  <a:cubicBezTo>
                    <a:pt x="1102" y="168"/>
                    <a:pt x="839" y="1"/>
                    <a:pt x="5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92;p30">
              <a:extLst>
                <a:ext uri="{FF2B5EF4-FFF2-40B4-BE49-F238E27FC236}">
                  <a16:creationId xmlns:a16="http://schemas.microsoft.com/office/drawing/2014/main" id="{AC7CBF61-97FE-ABA0-38CD-A238EE821CC9}"/>
                </a:ext>
              </a:extLst>
            </p:cNvPr>
            <p:cNvSpPr/>
            <p:nvPr/>
          </p:nvSpPr>
          <p:spPr>
            <a:xfrm>
              <a:off x="3694557" y="2394242"/>
              <a:ext cx="20062" cy="34349"/>
            </a:xfrm>
            <a:custGeom>
              <a:avLst/>
              <a:gdLst/>
              <a:ahLst/>
              <a:cxnLst/>
              <a:rect l="l" t="t" r="r" b="b"/>
              <a:pathLst>
                <a:path w="1136" h="1945" extrusionOk="0">
                  <a:moveTo>
                    <a:pt x="549" y="0"/>
                  </a:moveTo>
                  <a:cubicBezTo>
                    <a:pt x="544" y="0"/>
                    <a:pt x="539" y="1"/>
                    <a:pt x="535" y="1"/>
                  </a:cubicBezTo>
                  <a:cubicBezTo>
                    <a:pt x="234" y="1"/>
                    <a:pt x="1" y="1102"/>
                    <a:pt x="1" y="1436"/>
                  </a:cubicBezTo>
                  <a:cubicBezTo>
                    <a:pt x="33" y="1777"/>
                    <a:pt x="296" y="1945"/>
                    <a:pt x="561" y="1945"/>
                  </a:cubicBezTo>
                  <a:cubicBezTo>
                    <a:pt x="839" y="1945"/>
                    <a:pt x="1118" y="1761"/>
                    <a:pt x="1135" y="1402"/>
                  </a:cubicBezTo>
                  <a:cubicBezTo>
                    <a:pt x="1135" y="1106"/>
                    <a:pt x="876" y="0"/>
                    <a:pt x="5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93;p30">
              <a:extLst>
                <a:ext uri="{FF2B5EF4-FFF2-40B4-BE49-F238E27FC236}">
                  <a16:creationId xmlns:a16="http://schemas.microsoft.com/office/drawing/2014/main" id="{7004AE90-2398-DEDD-237C-F5A0E6A625AE}"/>
                </a:ext>
              </a:extLst>
            </p:cNvPr>
            <p:cNvSpPr/>
            <p:nvPr/>
          </p:nvSpPr>
          <p:spPr>
            <a:xfrm>
              <a:off x="3710468" y="2377166"/>
              <a:ext cx="38305" cy="20044"/>
            </a:xfrm>
            <a:custGeom>
              <a:avLst/>
              <a:gdLst/>
              <a:ahLst/>
              <a:cxnLst/>
              <a:rect l="l" t="t" r="r" b="b"/>
              <a:pathLst>
                <a:path w="2169" h="1135" extrusionOk="0">
                  <a:moveTo>
                    <a:pt x="1402" y="1"/>
                  </a:moveTo>
                  <a:cubicBezTo>
                    <a:pt x="1101" y="1"/>
                    <a:pt x="1" y="301"/>
                    <a:pt x="1" y="601"/>
                  </a:cubicBezTo>
                  <a:cubicBezTo>
                    <a:pt x="1" y="897"/>
                    <a:pt x="1066" y="1127"/>
                    <a:pt x="1418" y="1135"/>
                  </a:cubicBezTo>
                  <a:lnTo>
                    <a:pt x="1418" y="1135"/>
                  </a:lnTo>
                  <a:cubicBezTo>
                    <a:pt x="2169" y="1118"/>
                    <a:pt x="2163" y="1"/>
                    <a:pt x="1402" y="1"/>
                  </a:cubicBezTo>
                  <a:close/>
                  <a:moveTo>
                    <a:pt x="1418" y="1135"/>
                  </a:moveTo>
                  <a:lnTo>
                    <a:pt x="1418" y="1135"/>
                  </a:lnTo>
                  <a:cubicBezTo>
                    <a:pt x="1413" y="1135"/>
                    <a:pt x="1407" y="1135"/>
                    <a:pt x="1402" y="1135"/>
                  </a:cubicBezTo>
                  <a:lnTo>
                    <a:pt x="1435" y="1135"/>
                  </a:lnTo>
                  <a:cubicBezTo>
                    <a:pt x="1430" y="1135"/>
                    <a:pt x="1424" y="1135"/>
                    <a:pt x="1418" y="1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94;p30">
              <a:extLst>
                <a:ext uri="{FF2B5EF4-FFF2-40B4-BE49-F238E27FC236}">
                  <a16:creationId xmlns:a16="http://schemas.microsoft.com/office/drawing/2014/main" id="{A962B8E7-351F-1B62-C765-9C981667C894}"/>
                </a:ext>
              </a:extLst>
            </p:cNvPr>
            <p:cNvSpPr/>
            <p:nvPr/>
          </p:nvSpPr>
          <p:spPr>
            <a:xfrm>
              <a:off x="3659802" y="2378349"/>
              <a:ext cx="38322" cy="20044"/>
            </a:xfrm>
            <a:custGeom>
              <a:avLst/>
              <a:gdLst/>
              <a:ahLst/>
              <a:cxnLst/>
              <a:rect l="l" t="t" r="r" b="b"/>
              <a:pathLst>
                <a:path w="2170" h="1135" extrusionOk="0">
                  <a:moveTo>
                    <a:pt x="735" y="1"/>
                  </a:moveTo>
                  <a:cubicBezTo>
                    <a:pt x="1" y="1"/>
                    <a:pt x="1" y="1135"/>
                    <a:pt x="735" y="1135"/>
                  </a:cubicBezTo>
                  <a:cubicBezTo>
                    <a:pt x="1068" y="1135"/>
                    <a:pt x="2169" y="868"/>
                    <a:pt x="2169" y="534"/>
                  </a:cubicBezTo>
                  <a:cubicBezTo>
                    <a:pt x="2169" y="234"/>
                    <a:pt x="1035" y="1"/>
                    <a:pt x="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95;p30">
              <a:extLst>
                <a:ext uri="{FF2B5EF4-FFF2-40B4-BE49-F238E27FC236}">
                  <a16:creationId xmlns:a16="http://schemas.microsoft.com/office/drawing/2014/main" id="{D526D41D-A3EA-2D1E-110C-48FD8BAA1EDE}"/>
                </a:ext>
              </a:extLst>
            </p:cNvPr>
            <p:cNvSpPr/>
            <p:nvPr/>
          </p:nvSpPr>
          <p:spPr>
            <a:xfrm>
              <a:off x="3704570" y="2354897"/>
              <a:ext cx="36044" cy="29457"/>
            </a:xfrm>
            <a:custGeom>
              <a:avLst/>
              <a:gdLst/>
              <a:ahLst/>
              <a:cxnLst/>
              <a:rect l="l" t="t" r="r" b="b"/>
              <a:pathLst>
                <a:path w="2041" h="1668" extrusionOk="0">
                  <a:moveTo>
                    <a:pt x="1217" y="0"/>
                  </a:moveTo>
                  <a:cubicBezTo>
                    <a:pt x="1077" y="0"/>
                    <a:pt x="930" y="57"/>
                    <a:pt x="802" y="194"/>
                  </a:cubicBezTo>
                  <a:cubicBezTo>
                    <a:pt x="568" y="428"/>
                    <a:pt x="1" y="1429"/>
                    <a:pt x="201" y="1629"/>
                  </a:cubicBezTo>
                  <a:cubicBezTo>
                    <a:pt x="232" y="1655"/>
                    <a:pt x="277" y="1667"/>
                    <a:pt x="330" y="1667"/>
                  </a:cubicBezTo>
                  <a:cubicBezTo>
                    <a:pt x="679" y="1667"/>
                    <a:pt x="1429" y="1168"/>
                    <a:pt x="1602" y="995"/>
                  </a:cubicBezTo>
                  <a:lnTo>
                    <a:pt x="1635" y="995"/>
                  </a:lnTo>
                  <a:cubicBezTo>
                    <a:pt x="2040" y="565"/>
                    <a:pt x="1658" y="0"/>
                    <a:pt x="1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96;p30">
              <a:extLst>
                <a:ext uri="{FF2B5EF4-FFF2-40B4-BE49-F238E27FC236}">
                  <a16:creationId xmlns:a16="http://schemas.microsoft.com/office/drawing/2014/main" id="{73FC1F53-6B32-C576-55D5-7C691033F420}"/>
                </a:ext>
              </a:extLst>
            </p:cNvPr>
            <p:cNvSpPr/>
            <p:nvPr/>
          </p:nvSpPr>
          <p:spPr>
            <a:xfrm>
              <a:off x="3667979" y="2391770"/>
              <a:ext cx="36026" cy="28909"/>
            </a:xfrm>
            <a:custGeom>
              <a:avLst/>
              <a:gdLst/>
              <a:ahLst/>
              <a:cxnLst/>
              <a:rect l="l" t="t" r="r" b="b"/>
              <a:pathLst>
                <a:path w="2040" h="1637" extrusionOk="0">
                  <a:moveTo>
                    <a:pt x="1672" y="1"/>
                  </a:moveTo>
                  <a:cubicBezTo>
                    <a:pt x="1326" y="1"/>
                    <a:pt x="606" y="474"/>
                    <a:pt x="405" y="675"/>
                  </a:cubicBezTo>
                  <a:lnTo>
                    <a:pt x="405" y="642"/>
                  </a:lnTo>
                  <a:lnTo>
                    <a:pt x="405" y="642"/>
                  </a:lnTo>
                  <a:cubicBezTo>
                    <a:pt x="0" y="1072"/>
                    <a:pt x="382" y="1636"/>
                    <a:pt x="823" y="1636"/>
                  </a:cubicBezTo>
                  <a:cubicBezTo>
                    <a:pt x="964" y="1636"/>
                    <a:pt x="1110" y="1579"/>
                    <a:pt x="1239" y="1442"/>
                  </a:cubicBezTo>
                  <a:cubicBezTo>
                    <a:pt x="1439" y="1209"/>
                    <a:pt x="2040" y="208"/>
                    <a:pt x="1806" y="41"/>
                  </a:cubicBezTo>
                  <a:cubicBezTo>
                    <a:pt x="1774" y="13"/>
                    <a:pt x="1728"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97;p30">
              <a:extLst>
                <a:ext uri="{FF2B5EF4-FFF2-40B4-BE49-F238E27FC236}">
                  <a16:creationId xmlns:a16="http://schemas.microsoft.com/office/drawing/2014/main" id="{AB05E5B6-9D21-8150-DC09-442ECA6CCA73}"/>
                </a:ext>
              </a:extLst>
            </p:cNvPr>
            <p:cNvSpPr/>
            <p:nvPr/>
          </p:nvSpPr>
          <p:spPr>
            <a:xfrm>
              <a:off x="3705170" y="2390958"/>
              <a:ext cx="36132" cy="29015"/>
            </a:xfrm>
            <a:custGeom>
              <a:avLst/>
              <a:gdLst/>
              <a:ahLst/>
              <a:cxnLst/>
              <a:rect l="l" t="t" r="r" b="b"/>
              <a:pathLst>
                <a:path w="2046" h="1643" extrusionOk="0">
                  <a:moveTo>
                    <a:pt x="349" y="1"/>
                  </a:moveTo>
                  <a:cubicBezTo>
                    <a:pt x="284" y="1"/>
                    <a:pt x="232" y="17"/>
                    <a:pt x="200" y="54"/>
                  </a:cubicBezTo>
                  <a:cubicBezTo>
                    <a:pt x="0" y="287"/>
                    <a:pt x="601" y="1255"/>
                    <a:pt x="834" y="1455"/>
                  </a:cubicBezTo>
                  <a:lnTo>
                    <a:pt x="834" y="1488"/>
                  </a:lnTo>
                  <a:cubicBezTo>
                    <a:pt x="950" y="1597"/>
                    <a:pt x="1078" y="1642"/>
                    <a:pt x="1203" y="1642"/>
                  </a:cubicBezTo>
                  <a:cubicBezTo>
                    <a:pt x="1651" y="1642"/>
                    <a:pt x="2046" y="1046"/>
                    <a:pt x="1601" y="654"/>
                  </a:cubicBezTo>
                  <a:cubicBezTo>
                    <a:pt x="1433" y="458"/>
                    <a:pt x="697" y="1"/>
                    <a:pt x="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98;p30">
              <a:extLst>
                <a:ext uri="{FF2B5EF4-FFF2-40B4-BE49-F238E27FC236}">
                  <a16:creationId xmlns:a16="http://schemas.microsoft.com/office/drawing/2014/main" id="{EBCDB88E-70B6-0923-7A95-82AB1D243DBB}"/>
                </a:ext>
              </a:extLst>
            </p:cNvPr>
            <p:cNvSpPr/>
            <p:nvPr/>
          </p:nvSpPr>
          <p:spPr>
            <a:xfrm>
              <a:off x="3666690" y="2355603"/>
              <a:ext cx="36733" cy="28998"/>
            </a:xfrm>
            <a:custGeom>
              <a:avLst/>
              <a:gdLst/>
              <a:ahLst/>
              <a:cxnLst/>
              <a:rect l="l" t="t" r="r" b="b"/>
              <a:pathLst>
                <a:path w="2080" h="1642" extrusionOk="0">
                  <a:moveTo>
                    <a:pt x="860" y="0"/>
                  </a:moveTo>
                  <a:cubicBezTo>
                    <a:pt x="395" y="0"/>
                    <a:pt x="1" y="596"/>
                    <a:pt x="445" y="988"/>
                  </a:cubicBezTo>
                  <a:cubicBezTo>
                    <a:pt x="641" y="1185"/>
                    <a:pt x="1382" y="1642"/>
                    <a:pt x="1730" y="1642"/>
                  </a:cubicBezTo>
                  <a:cubicBezTo>
                    <a:pt x="1796" y="1642"/>
                    <a:pt x="1847" y="1626"/>
                    <a:pt x="1879" y="1589"/>
                  </a:cubicBezTo>
                  <a:cubicBezTo>
                    <a:pt x="2079" y="1355"/>
                    <a:pt x="1445" y="388"/>
                    <a:pt x="1245" y="188"/>
                  </a:cubicBezTo>
                  <a:lnTo>
                    <a:pt x="1245" y="154"/>
                  </a:lnTo>
                  <a:cubicBezTo>
                    <a:pt x="1122" y="46"/>
                    <a:pt x="988" y="0"/>
                    <a:pt x="8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99;p30">
              <a:extLst>
                <a:ext uri="{FF2B5EF4-FFF2-40B4-BE49-F238E27FC236}">
                  <a16:creationId xmlns:a16="http://schemas.microsoft.com/office/drawing/2014/main" id="{C210AA1B-0C9C-3743-A4AF-FF676B4A6417}"/>
                </a:ext>
              </a:extLst>
            </p:cNvPr>
            <p:cNvSpPr/>
            <p:nvPr/>
          </p:nvSpPr>
          <p:spPr>
            <a:xfrm>
              <a:off x="3688075" y="2376000"/>
              <a:ext cx="28309" cy="23841"/>
            </a:xfrm>
            <a:custGeom>
              <a:avLst/>
              <a:gdLst/>
              <a:ahLst/>
              <a:cxnLst/>
              <a:rect l="l" t="t" r="r" b="b"/>
              <a:pathLst>
                <a:path w="1603" h="1350" extrusionOk="0">
                  <a:moveTo>
                    <a:pt x="902" y="0"/>
                  </a:moveTo>
                  <a:cubicBezTo>
                    <a:pt x="301" y="0"/>
                    <a:pt x="1" y="734"/>
                    <a:pt x="435" y="1168"/>
                  </a:cubicBezTo>
                  <a:cubicBezTo>
                    <a:pt x="571" y="1293"/>
                    <a:pt x="736" y="1350"/>
                    <a:pt x="900" y="1350"/>
                  </a:cubicBezTo>
                  <a:cubicBezTo>
                    <a:pt x="1257" y="1350"/>
                    <a:pt x="1602" y="1079"/>
                    <a:pt x="1602" y="667"/>
                  </a:cubicBezTo>
                  <a:cubicBezTo>
                    <a:pt x="1569" y="267"/>
                    <a:pt x="1269" y="0"/>
                    <a:pt x="902"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00;p30">
              <a:extLst>
                <a:ext uri="{FF2B5EF4-FFF2-40B4-BE49-F238E27FC236}">
                  <a16:creationId xmlns:a16="http://schemas.microsoft.com/office/drawing/2014/main" id="{A418D070-0575-7C74-9284-D9C62CD4C7D8}"/>
                </a:ext>
              </a:extLst>
            </p:cNvPr>
            <p:cNvSpPr/>
            <p:nvPr/>
          </p:nvSpPr>
          <p:spPr>
            <a:xfrm>
              <a:off x="4082169" y="2158027"/>
              <a:ext cx="70711" cy="57748"/>
            </a:xfrm>
            <a:custGeom>
              <a:avLst/>
              <a:gdLst/>
              <a:ahLst/>
              <a:cxnLst/>
              <a:rect l="l" t="t" r="r" b="b"/>
              <a:pathLst>
                <a:path w="4004" h="3270" extrusionOk="0">
                  <a:moveTo>
                    <a:pt x="1" y="1"/>
                  </a:moveTo>
                  <a:cubicBezTo>
                    <a:pt x="1" y="1"/>
                    <a:pt x="468" y="3036"/>
                    <a:pt x="4004" y="3270"/>
                  </a:cubicBezTo>
                  <a:cubicBezTo>
                    <a:pt x="4004" y="3270"/>
                    <a:pt x="3603" y="1335"/>
                    <a:pt x="2102" y="902"/>
                  </a:cubicBezTo>
                  <a:cubicBezTo>
                    <a:pt x="1335" y="735"/>
                    <a:pt x="635" y="4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01;p30">
              <a:extLst>
                <a:ext uri="{FF2B5EF4-FFF2-40B4-BE49-F238E27FC236}">
                  <a16:creationId xmlns:a16="http://schemas.microsoft.com/office/drawing/2014/main" id="{B5A5F01A-25D5-1D98-C941-0972EC190650}"/>
                </a:ext>
              </a:extLst>
            </p:cNvPr>
            <p:cNvSpPr/>
            <p:nvPr/>
          </p:nvSpPr>
          <p:spPr>
            <a:xfrm>
              <a:off x="4148746" y="2135652"/>
              <a:ext cx="95435" cy="113112"/>
            </a:xfrm>
            <a:custGeom>
              <a:avLst/>
              <a:gdLst/>
              <a:ahLst/>
              <a:cxnLst/>
              <a:rect l="l" t="t" r="r" b="b"/>
              <a:pathLst>
                <a:path w="5404" h="6405" extrusionOk="0">
                  <a:moveTo>
                    <a:pt x="5037" y="0"/>
                  </a:moveTo>
                  <a:cubicBezTo>
                    <a:pt x="5037" y="0"/>
                    <a:pt x="4303" y="901"/>
                    <a:pt x="2135" y="2102"/>
                  </a:cubicBezTo>
                  <a:cubicBezTo>
                    <a:pt x="0" y="3303"/>
                    <a:pt x="100" y="6405"/>
                    <a:pt x="100" y="6405"/>
                  </a:cubicBezTo>
                  <a:cubicBezTo>
                    <a:pt x="5404" y="4770"/>
                    <a:pt x="5037" y="1"/>
                    <a:pt x="5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02;p30">
              <a:extLst>
                <a:ext uri="{FF2B5EF4-FFF2-40B4-BE49-F238E27FC236}">
                  <a16:creationId xmlns:a16="http://schemas.microsoft.com/office/drawing/2014/main" id="{254AF586-3E13-5F4B-6C2E-E9CA32D04D09}"/>
                </a:ext>
              </a:extLst>
            </p:cNvPr>
            <p:cNvSpPr/>
            <p:nvPr/>
          </p:nvSpPr>
          <p:spPr>
            <a:xfrm>
              <a:off x="4149912" y="2136835"/>
              <a:ext cx="2967" cy="143752"/>
            </a:xfrm>
            <a:custGeom>
              <a:avLst/>
              <a:gdLst/>
              <a:ahLst/>
              <a:cxnLst/>
              <a:rect l="l" t="t" r="r" b="b"/>
              <a:pathLst>
                <a:path w="168" h="8140" fill="none" extrusionOk="0">
                  <a:moveTo>
                    <a:pt x="1" y="0"/>
                  </a:moveTo>
                  <a:cubicBezTo>
                    <a:pt x="168" y="2702"/>
                    <a:pt x="168" y="5437"/>
                    <a:pt x="34" y="81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03;p30">
              <a:extLst>
                <a:ext uri="{FF2B5EF4-FFF2-40B4-BE49-F238E27FC236}">
                  <a16:creationId xmlns:a16="http://schemas.microsoft.com/office/drawing/2014/main" id="{D1323D6E-C47C-B628-0D5F-83BB3051DB03}"/>
                </a:ext>
              </a:extLst>
            </p:cNvPr>
            <p:cNvSpPr/>
            <p:nvPr/>
          </p:nvSpPr>
          <p:spPr>
            <a:xfrm>
              <a:off x="4146980" y="2064360"/>
              <a:ext cx="27267" cy="43073"/>
            </a:xfrm>
            <a:custGeom>
              <a:avLst/>
              <a:gdLst/>
              <a:ahLst/>
              <a:cxnLst/>
              <a:rect l="l" t="t" r="r" b="b"/>
              <a:pathLst>
                <a:path w="1544" h="2439" extrusionOk="0">
                  <a:moveTo>
                    <a:pt x="739" y="1"/>
                  </a:moveTo>
                  <a:cubicBezTo>
                    <a:pt x="436" y="1"/>
                    <a:pt x="139" y="178"/>
                    <a:pt x="67" y="568"/>
                  </a:cubicBezTo>
                  <a:cubicBezTo>
                    <a:pt x="0" y="968"/>
                    <a:pt x="67" y="2369"/>
                    <a:pt x="467" y="2436"/>
                  </a:cubicBezTo>
                  <a:cubicBezTo>
                    <a:pt x="476" y="2438"/>
                    <a:pt x="486" y="2439"/>
                    <a:pt x="495" y="2439"/>
                  </a:cubicBezTo>
                  <a:cubicBezTo>
                    <a:pt x="862" y="2439"/>
                    <a:pt x="1403" y="1193"/>
                    <a:pt x="1468" y="835"/>
                  </a:cubicBezTo>
                  <a:cubicBezTo>
                    <a:pt x="1544" y="305"/>
                    <a:pt x="1136"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04;p30">
              <a:extLst>
                <a:ext uri="{FF2B5EF4-FFF2-40B4-BE49-F238E27FC236}">
                  <a16:creationId xmlns:a16="http://schemas.microsoft.com/office/drawing/2014/main" id="{16232EA9-9E74-8152-100E-AA3EF20C35F6}"/>
                </a:ext>
              </a:extLst>
            </p:cNvPr>
            <p:cNvSpPr/>
            <p:nvPr/>
          </p:nvSpPr>
          <p:spPr>
            <a:xfrm>
              <a:off x="4133276" y="2122089"/>
              <a:ext cx="27267" cy="43090"/>
            </a:xfrm>
            <a:custGeom>
              <a:avLst/>
              <a:gdLst/>
              <a:ahLst/>
              <a:cxnLst/>
              <a:rect l="l" t="t" r="r" b="b"/>
              <a:pathLst>
                <a:path w="1544" h="2440" extrusionOk="0">
                  <a:moveTo>
                    <a:pt x="1062" y="0"/>
                  </a:moveTo>
                  <a:cubicBezTo>
                    <a:pt x="695" y="0"/>
                    <a:pt x="142" y="1241"/>
                    <a:pt x="76" y="1636"/>
                  </a:cubicBezTo>
                  <a:cubicBezTo>
                    <a:pt x="0" y="2143"/>
                    <a:pt x="402" y="2439"/>
                    <a:pt x="797" y="2439"/>
                  </a:cubicBezTo>
                  <a:cubicBezTo>
                    <a:pt x="1103" y="2439"/>
                    <a:pt x="1404" y="2262"/>
                    <a:pt x="1477" y="1869"/>
                  </a:cubicBezTo>
                  <a:cubicBezTo>
                    <a:pt x="1543" y="1469"/>
                    <a:pt x="1477" y="68"/>
                    <a:pt x="1076" y="1"/>
                  </a:cubicBezTo>
                  <a:cubicBezTo>
                    <a:pt x="1072" y="1"/>
                    <a:pt x="1067" y="0"/>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05;p30">
              <a:extLst>
                <a:ext uri="{FF2B5EF4-FFF2-40B4-BE49-F238E27FC236}">
                  <a16:creationId xmlns:a16="http://schemas.microsoft.com/office/drawing/2014/main" id="{2548B670-343C-4429-BD8F-CCD1B2EC3F03}"/>
                </a:ext>
              </a:extLst>
            </p:cNvPr>
            <p:cNvSpPr/>
            <p:nvPr/>
          </p:nvSpPr>
          <p:spPr>
            <a:xfrm>
              <a:off x="4159942" y="2108738"/>
              <a:ext cx="48512" cy="25201"/>
            </a:xfrm>
            <a:custGeom>
              <a:avLst/>
              <a:gdLst/>
              <a:ahLst/>
              <a:cxnLst/>
              <a:rect l="l" t="t" r="r" b="b"/>
              <a:pathLst>
                <a:path w="2747" h="1427" extrusionOk="0">
                  <a:moveTo>
                    <a:pt x="1560" y="1"/>
                  </a:moveTo>
                  <a:cubicBezTo>
                    <a:pt x="993" y="1"/>
                    <a:pt x="119" y="109"/>
                    <a:pt x="67" y="424"/>
                  </a:cubicBezTo>
                  <a:cubicBezTo>
                    <a:pt x="0" y="790"/>
                    <a:pt x="1301" y="1358"/>
                    <a:pt x="1668" y="1424"/>
                  </a:cubicBezTo>
                  <a:cubicBezTo>
                    <a:pt x="1691" y="1426"/>
                    <a:pt x="1713" y="1427"/>
                    <a:pt x="1735" y="1427"/>
                  </a:cubicBezTo>
                  <a:cubicBezTo>
                    <a:pt x="2547" y="1427"/>
                    <a:pt x="2747" y="251"/>
                    <a:pt x="1935" y="23"/>
                  </a:cubicBezTo>
                  <a:cubicBezTo>
                    <a:pt x="1849" y="9"/>
                    <a:pt x="1716" y="1"/>
                    <a:pt x="15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06;p30">
              <a:extLst>
                <a:ext uri="{FF2B5EF4-FFF2-40B4-BE49-F238E27FC236}">
                  <a16:creationId xmlns:a16="http://schemas.microsoft.com/office/drawing/2014/main" id="{31CEB845-6BA7-6BD5-D065-676208F0C978}"/>
                </a:ext>
              </a:extLst>
            </p:cNvPr>
            <p:cNvSpPr/>
            <p:nvPr/>
          </p:nvSpPr>
          <p:spPr>
            <a:xfrm>
              <a:off x="4097127" y="2095635"/>
              <a:ext cx="49872" cy="25113"/>
            </a:xfrm>
            <a:custGeom>
              <a:avLst/>
              <a:gdLst/>
              <a:ahLst/>
              <a:cxnLst/>
              <a:rect l="l" t="t" r="r" b="b"/>
              <a:pathLst>
                <a:path w="2824" h="1422" extrusionOk="0">
                  <a:moveTo>
                    <a:pt x="937" y="0"/>
                  </a:moveTo>
                  <a:cubicBezTo>
                    <a:pt x="153" y="0"/>
                    <a:pt x="1" y="1307"/>
                    <a:pt x="922" y="1399"/>
                  </a:cubicBezTo>
                  <a:cubicBezTo>
                    <a:pt x="1010" y="1414"/>
                    <a:pt x="1146" y="1422"/>
                    <a:pt x="1306" y="1422"/>
                  </a:cubicBezTo>
                  <a:cubicBezTo>
                    <a:pt x="1874" y="1422"/>
                    <a:pt x="2738" y="1318"/>
                    <a:pt x="2790" y="1032"/>
                  </a:cubicBezTo>
                  <a:cubicBezTo>
                    <a:pt x="2823" y="632"/>
                    <a:pt x="1556" y="98"/>
                    <a:pt x="1155" y="31"/>
                  </a:cubicBezTo>
                  <a:cubicBezTo>
                    <a:pt x="1078" y="10"/>
                    <a:pt x="1005" y="0"/>
                    <a:pt x="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07;p30">
              <a:extLst>
                <a:ext uri="{FF2B5EF4-FFF2-40B4-BE49-F238E27FC236}">
                  <a16:creationId xmlns:a16="http://schemas.microsoft.com/office/drawing/2014/main" id="{C8D66F46-5DEA-8DA9-9E78-D2E3E4EC1FDC}"/>
                </a:ext>
              </a:extLst>
            </p:cNvPr>
            <p:cNvSpPr/>
            <p:nvPr/>
          </p:nvSpPr>
          <p:spPr>
            <a:xfrm>
              <a:off x="4155810" y="2079423"/>
              <a:ext cx="48088" cy="32795"/>
            </a:xfrm>
            <a:custGeom>
              <a:avLst/>
              <a:gdLst/>
              <a:ahLst/>
              <a:cxnLst/>
              <a:rect l="l" t="t" r="r" b="b"/>
              <a:pathLst>
                <a:path w="2723" h="1857" extrusionOk="0">
                  <a:moveTo>
                    <a:pt x="1687" y="0"/>
                  </a:moveTo>
                  <a:cubicBezTo>
                    <a:pt x="1552" y="0"/>
                    <a:pt x="1409" y="45"/>
                    <a:pt x="1268" y="149"/>
                  </a:cubicBezTo>
                  <a:cubicBezTo>
                    <a:pt x="968" y="382"/>
                    <a:pt x="1" y="1416"/>
                    <a:pt x="234" y="1750"/>
                  </a:cubicBezTo>
                  <a:cubicBezTo>
                    <a:pt x="287" y="1826"/>
                    <a:pt x="395" y="1857"/>
                    <a:pt x="534" y="1857"/>
                  </a:cubicBezTo>
                  <a:cubicBezTo>
                    <a:pt x="1007" y="1857"/>
                    <a:pt x="1837" y="1497"/>
                    <a:pt x="2069" y="1316"/>
                  </a:cubicBezTo>
                  <a:cubicBezTo>
                    <a:pt x="2722" y="881"/>
                    <a:pt x="2286" y="0"/>
                    <a:pt x="16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08;p30">
              <a:extLst>
                <a:ext uri="{FF2B5EF4-FFF2-40B4-BE49-F238E27FC236}">
                  <a16:creationId xmlns:a16="http://schemas.microsoft.com/office/drawing/2014/main" id="{398A74E3-5962-6E59-F3EA-A51E0BDC0F92}"/>
                </a:ext>
              </a:extLst>
            </p:cNvPr>
            <p:cNvSpPr/>
            <p:nvPr/>
          </p:nvSpPr>
          <p:spPr>
            <a:xfrm>
              <a:off x="4104085" y="2117568"/>
              <a:ext cx="47629" cy="31753"/>
            </a:xfrm>
            <a:custGeom>
              <a:avLst/>
              <a:gdLst/>
              <a:ahLst/>
              <a:cxnLst/>
              <a:rect l="l" t="t" r="r" b="b"/>
              <a:pathLst>
                <a:path w="2697" h="1798" extrusionOk="0">
                  <a:moveTo>
                    <a:pt x="2191" y="1"/>
                  </a:moveTo>
                  <a:cubicBezTo>
                    <a:pt x="1724" y="1"/>
                    <a:pt x="865" y="366"/>
                    <a:pt x="628" y="524"/>
                  </a:cubicBezTo>
                  <a:cubicBezTo>
                    <a:pt x="1" y="960"/>
                    <a:pt x="421" y="1797"/>
                    <a:pt x="1014" y="1797"/>
                  </a:cubicBezTo>
                  <a:cubicBezTo>
                    <a:pt x="1147" y="1797"/>
                    <a:pt x="1288" y="1756"/>
                    <a:pt x="1428" y="1658"/>
                  </a:cubicBezTo>
                  <a:cubicBezTo>
                    <a:pt x="1729" y="1458"/>
                    <a:pt x="2696" y="424"/>
                    <a:pt x="2463" y="90"/>
                  </a:cubicBezTo>
                  <a:cubicBezTo>
                    <a:pt x="2413" y="27"/>
                    <a:pt x="2316" y="1"/>
                    <a:pt x="2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09;p30">
              <a:extLst>
                <a:ext uri="{FF2B5EF4-FFF2-40B4-BE49-F238E27FC236}">
                  <a16:creationId xmlns:a16="http://schemas.microsoft.com/office/drawing/2014/main" id="{91DB5811-93A8-934A-4DC2-93A66BE8D13A}"/>
                </a:ext>
              </a:extLst>
            </p:cNvPr>
            <p:cNvSpPr/>
            <p:nvPr/>
          </p:nvSpPr>
          <p:spPr>
            <a:xfrm>
              <a:off x="4152278" y="2120429"/>
              <a:ext cx="40547" cy="38622"/>
            </a:xfrm>
            <a:custGeom>
              <a:avLst/>
              <a:gdLst/>
              <a:ahLst/>
              <a:cxnLst/>
              <a:rect l="l" t="t" r="r" b="b"/>
              <a:pathLst>
                <a:path w="2296" h="2187" extrusionOk="0">
                  <a:moveTo>
                    <a:pt x="455" y="1"/>
                  </a:moveTo>
                  <a:cubicBezTo>
                    <a:pt x="410" y="1"/>
                    <a:pt x="369" y="9"/>
                    <a:pt x="334" y="28"/>
                  </a:cubicBezTo>
                  <a:cubicBezTo>
                    <a:pt x="0" y="262"/>
                    <a:pt x="534" y="1563"/>
                    <a:pt x="768" y="1896"/>
                  </a:cubicBezTo>
                  <a:lnTo>
                    <a:pt x="801" y="1896"/>
                  </a:lnTo>
                  <a:cubicBezTo>
                    <a:pt x="950" y="2101"/>
                    <a:pt x="1143" y="2186"/>
                    <a:pt x="1333" y="2186"/>
                  </a:cubicBezTo>
                  <a:cubicBezTo>
                    <a:pt x="1824" y="2186"/>
                    <a:pt x="2296" y="1616"/>
                    <a:pt x="1935" y="1062"/>
                  </a:cubicBezTo>
                  <a:cubicBezTo>
                    <a:pt x="1724" y="791"/>
                    <a:pt x="885" y="1"/>
                    <a:pt x="4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10;p30">
              <a:extLst>
                <a:ext uri="{FF2B5EF4-FFF2-40B4-BE49-F238E27FC236}">
                  <a16:creationId xmlns:a16="http://schemas.microsoft.com/office/drawing/2014/main" id="{FD860039-2F22-C5FB-8111-F03BAD656314}"/>
                </a:ext>
              </a:extLst>
            </p:cNvPr>
            <p:cNvSpPr/>
            <p:nvPr/>
          </p:nvSpPr>
          <p:spPr>
            <a:xfrm>
              <a:off x="4113286" y="2069887"/>
              <a:ext cx="41360" cy="39329"/>
            </a:xfrm>
            <a:custGeom>
              <a:avLst/>
              <a:gdLst/>
              <a:ahLst/>
              <a:cxnLst/>
              <a:rect l="l" t="t" r="r" b="b"/>
              <a:pathLst>
                <a:path w="2342" h="2227" extrusionOk="0">
                  <a:moveTo>
                    <a:pt x="1022" y="0"/>
                  </a:moveTo>
                  <a:cubicBezTo>
                    <a:pt x="501" y="0"/>
                    <a:pt x="1" y="612"/>
                    <a:pt x="474" y="1156"/>
                  </a:cubicBezTo>
                  <a:cubicBezTo>
                    <a:pt x="652" y="1453"/>
                    <a:pt x="1519" y="2227"/>
                    <a:pt x="1918" y="2227"/>
                  </a:cubicBezTo>
                  <a:cubicBezTo>
                    <a:pt x="1967" y="2227"/>
                    <a:pt x="2009" y="2215"/>
                    <a:pt x="2042" y="2190"/>
                  </a:cubicBezTo>
                  <a:cubicBezTo>
                    <a:pt x="2342" y="1990"/>
                    <a:pt x="1841" y="655"/>
                    <a:pt x="1608" y="355"/>
                  </a:cubicBezTo>
                  <a:cubicBezTo>
                    <a:pt x="1453" y="103"/>
                    <a:pt x="1236" y="0"/>
                    <a:pt x="10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11;p30">
              <a:extLst>
                <a:ext uri="{FF2B5EF4-FFF2-40B4-BE49-F238E27FC236}">
                  <a16:creationId xmlns:a16="http://schemas.microsoft.com/office/drawing/2014/main" id="{77337625-9109-8714-5E00-01DF5E992F0B}"/>
                </a:ext>
              </a:extLst>
            </p:cNvPr>
            <p:cNvSpPr/>
            <p:nvPr/>
          </p:nvSpPr>
          <p:spPr>
            <a:xfrm>
              <a:off x="4134565" y="2100050"/>
              <a:ext cx="34808" cy="29492"/>
            </a:xfrm>
            <a:custGeom>
              <a:avLst/>
              <a:gdLst/>
              <a:ahLst/>
              <a:cxnLst/>
              <a:rect l="l" t="t" r="r" b="b"/>
              <a:pathLst>
                <a:path w="1971" h="1670" extrusionOk="0">
                  <a:moveTo>
                    <a:pt x="1081" y="1"/>
                  </a:moveTo>
                  <a:cubicBezTo>
                    <a:pt x="431" y="1"/>
                    <a:pt x="1" y="759"/>
                    <a:pt x="403" y="1316"/>
                  </a:cubicBezTo>
                  <a:cubicBezTo>
                    <a:pt x="564" y="1557"/>
                    <a:pt x="816" y="1669"/>
                    <a:pt x="1069" y="1669"/>
                  </a:cubicBezTo>
                  <a:cubicBezTo>
                    <a:pt x="1446" y="1669"/>
                    <a:pt x="1824" y="1421"/>
                    <a:pt x="1904" y="982"/>
                  </a:cubicBezTo>
                  <a:cubicBezTo>
                    <a:pt x="1971" y="549"/>
                    <a:pt x="1671" y="115"/>
                    <a:pt x="1237" y="15"/>
                  </a:cubicBezTo>
                  <a:cubicBezTo>
                    <a:pt x="1184" y="5"/>
                    <a:pt x="1132" y="1"/>
                    <a:pt x="1081"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12;p30">
              <a:extLst>
                <a:ext uri="{FF2B5EF4-FFF2-40B4-BE49-F238E27FC236}">
                  <a16:creationId xmlns:a16="http://schemas.microsoft.com/office/drawing/2014/main" id="{8AD3B47C-78FE-41A8-226A-393CDA6BD435}"/>
                </a:ext>
              </a:extLst>
            </p:cNvPr>
            <p:cNvSpPr/>
            <p:nvPr/>
          </p:nvSpPr>
          <p:spPr>
            <a:xfrm>
              <a:off x="4222369" y="2049049"/>
              <a:ext cx="56583" cy="45969"/>
            </a:xfrm>
            <a:custGeom>
              <a:avLst/>
              <a:gdLst/>
              <a:ahLst/>
              <a:cxnLst/>
              <a:rect l="l" t="t" r="r" b="b"/>
              <a:pathLst>
                <a:path w="3204" h="2603" extrusionOk="0">
                  <a:moveTo>
                    <a:pt x="1" y="1"/>
                  </a:moveTo>
                  <a:cubicBezTo>
                    <a:pt x="1" y="1"/>
                    <a:pt x="368" y="2436"/>
                    <a:pt x="3203" y="2603"/>
                  </a:cubicBezTo>
                  <a:cubicBezTo>
                    <a:pt x="3203" y="2603"/>
                    <a:pt x="2903" y="1068"/>
                    <a:pt x="1669" y="701"/>
                  </a:cubicBezTo>
                  <a:cubicBezTo>
                    <a:pt x="1068" y="568"/>
                    <a:pt x="501" y="3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13;p30">
              <a:extLst>
                <a:ext uri="{FF2B5EF4-FFF2-40B4-BE49-F238E27FC236}">
                  <a16:creationId xmlns:a16="http://schemas.microsoft.com/office/drawing/2014/main" id="{BC6BA50E-2BF3-A230-8273-2CA6ECDF8B07}"/>
                </a:ext>
              </a:extLst>
            </p:cNvPr>
            <p:cNvSpPr/>
            <p:nvPr/>
          </p:nvSpPr>
          <p:spPr>
            <a:xfrm>
              <a:off x="4275401" y="2031389"/>
              <a:ext cx="76591" cy="90137"/>
            </a:xfrm>
            <a:custGeom>
              <a:avLst/>
              <a:gdLst/>
              <a:ahLst/>
              <a:cxnLst/>
              <a:rect l="l" t="t" r="r" b="b"/>
              <a:pathLst>
                <a:path w="4337" h="5104" extrusionOk="0">
                  <a:moveTo>
                    <a:pt x="4036" y="0"/>
                  </a:moveTo>
                  <a:lnTo>
                    <a:pt x="4036" y="0"/>
                  </a:lnTo>
                  <a:cubicBezTo>
                    <a:pt x="4036" y="0"/>
                    <a:pt x="3436" y="701"/>
                    <a:pt x="1735" y="1668"/>
                  </a:cubicBezTo>
                  <a:cubicBezTo>
                    <a:pt x="0" y="2602"/>
                    <a:pt x="100" y="5104"/>
                    <a:pt x="100" y="5104"/>
                  </a:cubicBezTo>
                  <a:cubicBezTo>
                    <a:pt x="4336" y="3803"/>
                    <a:pt x="4036" y="0"/>
                    <a:pt x="4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14;p30">
              <a:extLst>
                <a:ext uri="{FF2B5EF4-FFF2-40B4-BE49-F238E27FC236}">
                  <a16:creationId xmlns:a16="http://schemas.microsoft.com/office/drawing/2014/main" id="{7E1EC8E4-8579-07A8-6202-F8C490EDE759}"/>
                </a:ext>
              </a:extLst>
            </p:cNvPr>
            <p:cNvSpPr/>
            <p:nvPr/>
          </p:nvSpPr>
          <p:spPr>
            <a:xfrm>
              <a:off x="4276567" y="2031972"/>
              <a:ext cx="2384" cy="114896"/>
            </a:xfrm>
            <a:custGeom>
              <a:avLst/>
              <a:gdLst/>
              <a:ahLst/>
              <a:cxnLst/>
              <a:rect l="l" t="t" r="r" b="b"/>
              <a:pathLst>
                <a:path w="135" h="6506" fill="none" extrusionOk="0">
                  <a:moveTo>
                    <a:pt x="1" y="0"/>
                  </a:moveTo>
                  <a:cubicBezTo>
                    <a:pt x="134" y="2169"/>
                    <a:pt x="134" y="4337"/>
                    <a:pt x="34" y="65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15;p30">
              <a:extLst>
                <a:ext uri="{FF2B5EF4-FFF2-40B4-BE49-F238E27FC236}">
                  <a16:creationId xmlns:a16="http://schemas.microsoft.com/office/drawing/2014/main" id="{FC9A8F01-C1B8-A7DA-5913-98B4FA71FC4B}"/>
                </a:ext>
              </a:extLst>
            </p:cNvPr>
            <p:cNvSpPr/>
            <p:nvPr/>
          </p:nvSpPr>
          <p:spPr>
            <a:xfrm>
              <a:off x="4274218" y="1974013"/>
              <a:ext cx="21227" cy="34472"/>
            </a:xfrm>
            <a:custGeom>
              <a:avLst/>
              <a:gdLst/>
              <a:ahLst/>
              <a:cxnLst/>
              <a:rect l="l" t="t" r="r" b="b"/>
              <a:pathLst>
                <a:path w="1202" h="1952" extrusionOk="0">
                  <a:moveTo>
                    <a:pt x="584" y="1"/>
                  </a:moveTo>
                  <a:cubicBezTo>
                    <a:pt x="326" y="1"/>
                    <a:pt x="92" y="186"/>
                    <a:pt x="34" y="447"/>
                  </a:cubicBezTo>
                  <a:cubicBezTo>
                    <a:pt x="0" y="781"/>
                    <a:pt x="67" y="1881"/>
                    <a:pt x="367" y="1948"/>
                  </a:cubicBezTo>
                  <a:cubicBezTo>
                    <a:pt x="376" y="1950"/>
                    <a:pt x="385" y="1951"/>
                    <a:pt x="395" y="1951"/>
                  </a:cubicBezTo>
                  <a:cubicBezTo>
                    <a:pt x="693" y="1951"/>
                    <a:pt x="1103" y="938"/>
                    <a:pt x="1168" y="647"/>
                  </a:cubicBezTo>
                  <a:cubicBezTo>
                    <a:pt x="1201" y="347"/>
                    <a:pt x="1001" y="47"/>
                    <a:pt x="701" y="13"/>
                  </a:cubicBezTo>
                  <a:cubicBezTo>
                    <a:pt x="662" y="5"/>
                    <a:pt x="623" y="1"/>
                    <a:pt x="5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16;p30">
              <a:extLst>
                <a:ext uri="{FF2B5EF4-FFF2-40B4-BE49-F238E27FC236}">
                  <a16:creationId xmlns:a16="http://schemas.microsoft.com/office/drawing/2014/main" id="{53A705E1-8E7A-1BA3-C304-08AB4B070B61}"/>
                </a:ext>
              </a:extLst>
            </p:cNvPr>
            <p:cNvSpPr/>
            <p:nvPr/>
          </p:nvSpPr>
          <p:spPr>
            <a:xfrm>
              <a:off x="4262863" y="2020175"/>
              <a:ext cx="21969" cy="34667"/>
            </a:xfrm>
            <a:custGeom>
              <a:avLst/>
              <a:gdLst/>
              <a:ahLst/>
              <a:cxnLst/>
              <a:rect l="l" t="t" r="r" b="b"/>
              <a:pathLst>
                <a:path w="1244" h="1963" extrusionOk="0">
                  <a:moveTo>
                    <a:pt x="862" y="1"/>
                  </a:moveTo>
                  <a:cubicBezTo>
                    <a:pt x="563" y="1"/>
                    <a:pt x="142" y="1007"/>
                    <a:pt x="76" y="1302"/>
                  </a:cubicBezTo>
                  <a:cubicBezTo>
                    <a:pt x="1" y="1718"/>
                    <a:pt x="332" y="1963"/>
                    <a:pt x="652" y="1963"/>
                  </a:cubicBezTo>
                  <a:cubicBezTo>
                    <a:pt x="896" y="1963"/>
                    <a:pt x="1134" y="1820"/>
                    <a:pt x="1177" y="1502"/>
                  </a:cubicBezTo>
                  <a:cubicBezTo>
                    <a:pt x="1244" y="1202"/>
                    <a:pt x="1177" y="68"/>
                    <a:pt x="877" y="1"/>
                  </a:cubicBezTo>
                  <a:cubicBezTo>
                    <a:pt x="872" y="1"/>
                    <a:pt x="867" y="1"/>
                    <a:pt x="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17;p30">
              <a:extLst>
                <a:ext uri="{FF2B5EF4-FFF2-40B4-BE49-F238E27FC236}">
                  <a16:creationId xmlns:a16="http://schemas.microsoft.com/office/drawing/2014/main" id="{6438F268-22A0-2566-C1C4-C13863681FAE}"/>
                </a:ext>
              </a:extLst>
            </p:cNvPr>
            <p:cNvSpPr/>
            <p:nvPr/>
          </p:nvSpPr>
          <p:spPr>
            <a:xfrm>
              <a:off x="4284231" y="2009756"/>
              <a:ext cx="39947" cy="20062"/>
            </a:xfrm>
            <a:custGeom>
              <a:avLst/>
              <a:gdLst/>
              <a:ahLst/>
              <a:cxnLst/>
              <a:rect l="l" t="t" r="r" b="b"/>
              <a:pathLst>
                <a:path w="2262" h="1136" extrusionOk="0">
                  <a:moveTo>
                    <a:pt x="1238" y="1"/>
                  </a:moveTo>
                  <a:cubicBezTo>
                    <a:pt x="783" y="1"/>
                    <a:pt x="118" y="93"/>
                    <a:pt x="67" y="324"/>
                  </a:cubicBezTo>
                  <a:cubicBezTo>
                    <a:pt x="0" y="625"/>
                    <a:pt x="1068" y="1058"/>
                    <a:pt x="1368" y="1125"/>
                  </a:cubicBezTo>
                  <a:cubicBezTo>
                    <a:pt x="1409" y="1132"/>
                    <a:pt x="1448" y="1136"/>
                    <a:pt x="1485" y="1136"/>
                  </a:cubicBezTo>
                  <a:cubicBezTo>
                    <a:pt x="2121" y="1136"/>
                    <a:pt x="2261" y="119"/>
                    <a:pt x="1568" y="24"/>
                  </a:cubicBezTo>
                  <a:cubicBezTo>
                    <a:pt x="1491" y="9"/>
                    <a:pt x="1374" y="1"/>
                    <a:pt x="1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18;p30">
              <a:extLst>
                <a:ext uri="{FF2B5EF4-FFF2-40B4-BE49-F238E27FC236}">
                  <a16:creationId xmlns:a16="http://schemas.microsoft.com/office/drawing/2014/main" id="{26973821-9514-11ED-4ECB-4719B1431A90}"/>
                </a:ext>
              </a:extLst>
            </p:cNvPr>
            <p:cNvSpPr/>
            <p:nvPr/>
          </p:nvSpPr>
          <p:spPr>
            <a:xfrm>
              <a:off x="4234890" y="1999372"/>
              <a:ext cx="39346" cy="19797"/>
            </a:xfrm>
            <a:custGeom>
              <a:avLst/>
              <a:gdLst/>
              <a:ahLst/>
              <a:cxnLst/>
              <a:rect l="l" t="t" r="r" b="b"/>
              <a:pathLst>
                <a:path w="2228" h="1121" extrusionOk="0">
                  <a:moveTo>
                    <a:pt x="773" y="1"/>
                  </a:moveTo>
                  <a:cubicBezTo>
                    <a:pt x="139" y="1"/>
                    <a:pt x="1" y="987"/>
                    <a:pt x="693" y="1113"/>
                  </a:cubicBezTo>
                  <a:cubicBezTo>
                    <a:pt x="738" y="1118"/>
                    <a:pt x="803" y="1120"/>
                    <a:pt x="880" y="1120"/>
                  </a:cubicBezTo>
                  <a:cubicBezTo>
                    <a:pt x="1312" y="1120"/>
                    <a:pt x="2137" y="1034"/>
                    <a:pt x="2194" y="779"/>
                  </a:cubicBezTo>
                  <a:cubicBezTo>
                    <a:pt x="2227" y="479"/>
                    <a:pt x="1193" y="45"/>
                    <a:pt x="893" y="12"/>
                  </a:cubicBezTo>
                  <a:cubicBezTo>
                    <a:pt x="851" y="4"/>
                    <a:pt x="811" y="1"/>
                    <a:pt x="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19;p30">
              <a:extLst>
                <a:ext uri="{FF2B5EF4-FFF2-40B4-BE49-F238E27FC236}">
                  <a16:creationId xmlns:a16="http://schemas.microsoft.com/office/drawing/2014/main" id="{CAC6E33E-B44D-CA57-5BBF-4179D7BF16D0}"/>
                </a:ext>
              </a:extLst>
            </p:cNvPr>
            <p:cNvSpPr/>
            <p:nvPr/>
          </p:nvSpPr>
          <p:spPr>
            <a:xfrm>
              <a:off x="4281282" y="1986940"/>
              <a:ext cx="38110" cy="25342"/>
            </a:xfrm>
            <a:custGeom>
              <a:avLst/>
              <a:gdLst/>
              <a:ahLst/>
              <a:cxnLst/>
              <a:rect l="l" t="t" r="r" b="b"/>
              <a:pathLst>
                <a:path w="2158" h="1435" extrusionOk="0">
                  <a:moveTo>
                    <a:pt x="1347" y="0"/>
                  </a:moveTo>
                  <a:cubicBezTo>
                    <a:pt x="1237" y="0"/>
                    <a:pt x="1119" y="35"/>
                    <a:pt x="1001" y="115"/>
                  </a:cubicBezTo>
                  <a:cubicBezTo>
                    <a:pt x="768" y="282"/>
                    <a:pt x="1" y="1116"/>
                    <a:pt x="167" y="1350"/>
                  </a:cubicBezTo>
                  <a:cubicBezTo>
                    <a:pt x="213" y="1410"/>
                    <a:pt x="300" y="1434"/>
                    <a:pt x="412" y="1434"/>
                  </a:cubicBezTo>
                  <a:cubicBezTo>
                    <a:pt x="795" y="1434"/>
                    <a:pt x="1462" y="1145"/>
                    <a:pt x="1668" y="1016"/>
                  </a:cubicBezTo>
                  <a:cubicBezTo>
                    <a:pt x="2157" y="663"/>
                    <a:pt x="1828"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20;p30">
              <a:extLst>
                <a:ext uri="{FF2B5EF4-FFF2-40B4-BE49-F238E27FC236}">
                  <a16:creationId xmlns:a16="http://schemas.microsoft.com/office/drawing/2014/main" id="{8CD80081-B542-CD3F-25F0-6B95C041252D}"/>
                </a:ext>
              </a:extLst>
            </p:cNvPr>
            <p:cNvSpPr/>
            <p:nvPr/>
          </p:nvSpPr>
          <p:spPr>
            <a:xfrm>
              <a:off x="4239535" y="2016573"/>
              <a:ext cx="38234" cy="25430"/>
            </a:xfrm>
            <a:custGeom>
              <a:avLst/>
              <a:gdLst/>
              <a:ahLst/>
              <a:cxnLst/>
              <a:rect l="l" t="t" r="r" b="b"/>
              <a:pathLst>
                <a:path w="2165" h="1440" extrusionOk="0">
                  <a:moveTo>
                    <a:pt x="1770" y="1"/>
                  </a:moveTo>
                  <a:cubicBezTo>
                    <a:pt x="1389" y="1"/>
                    <a:pt x="706" y="282"/>
                    <a:pt x="497" y="439"/>
                  </a:cubicBezTo>
                  <a:lnTo>
                    <a:pt x="497" y="405"/>
                  </a:lnTo>
                  <a:lnTo>
                    <a:pt x="497" y="405"/>
                  </a:lnTo>
                  <a:cubicBezTo>
                    <a:pt x="1" y="763"/>
                    <a:pt x="346" y="1440"/>
                    <a:pt x="838" y="1440"/>
                  </a:cubicBezTo>
                  <a:cubicBezTo>
                    <a:pt x="942" y="1440"/>
                    <a:pt x="1053" y="1409"/>
                    <a:pt x="1164" y="1339"/>
                  </a:cubicBezTo>
                  <a:cubicBezTo>
                    <a:pt x="1397" y="1173"/>
                    <a:pt x="2164" y="339"/>
                    <a:pt x="1998" y="72"/>
                  </a:cubicBezTo>
                  <a:cubicBezTo>
                    <a:pt x="1955" y="22"/>
                    <a:pt x="1873" y="1"/>
                    <a:pt x="1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21;p30">
              <a:extLst>
                <a:ext uri="{FF2B5EF4-FFF2-40B4-BE49-F238E27FC236}">
                  <a16:creationId xmlns:a16="http://schemas.microsoft.com/office/drawing/2014/main" id="{DB965C29-8CBE-21DA-4EF4-AA016E575632}"/>
                </a:ext>
              </a:extLst>
            </p:cNvPr>
            <p:cNvSpPr/>
            <p:nvPr/>
          </p:nvSpPr>
          <p:spPr>
            <a:xfrm>
              <a:off x="4278333" y="2018603"/>
              <a:ext cx="32600" cy="31188"/>
            </a:xfrm>
            <a:custGeom>
              <a:avLst/>
              <a:gdLst/>
              <a:ahLst/>
              <a:cxnLst/>
              <a:rect l="l" t="t" r="r" b="b"/>
              <a:pathLst>
                <a:path w="1846" h="1766" extrusionOk="0">
                  <a:moveTo>
                    <a:pt x="352" y="0"/>
                  </a:moveTo>
                  <a:cubicBezTo>
                    <a:pt x="319" y="0"/>
                    <a:pt x="290" y="7"/>
                    <a:pt x="268" y="24"/>
                  </a:cubicBezTo>
                  <a:cubicBezTo>
                    <a:pt x="1" y="224"/>
                    <a:pt x="434" y="1258"/>
                    <a:pt x="601" y="1525"/>
                  </a:cubicBezTo>
                  <a:cubicBezTo>
                    <a:pt x="724" y="1695"/>
                    <a:pt x="887" y="1766"/>
                    <a:pt x="1048" y="1766"/>
                  </a:cubicBezTo>
                  <a:cubicBezTo>
                    <a:pt x="1454" y="1766"/>
                    <a:pt x="1846" y="1312"/>
                    <a:pt x="1535" y="858"/>
                  </a:cubicBezTo>
                  <a:cubicBezTo>
                    <a:pt x="1385" y="647"/>
                    <a:pt x="662"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22;p30">
              <a:extLst>
                <a:ext uri="{FF2B5EF4-FFF2-40B4-BE49-F238E27FC236}">
                  <a16:creationId xmlns:a16="http://schemas.microsoft.com/office/drawing/2014/main" id="{B98BAC74-431E-7BF9-CC9A-38A3ADA3EC7F}"/>
                </a:ext>
              </a:extLst>
            </p:cNvPr>
            <p:cNvSpPr/>
            <p:nvPr/>
          </p:nvSpPr>
          <p:spPr>
            <a:xfrm>
              <a:off x="4248771" y="1979028"/>
              <a:ext cx="31947" cy="30993"/>
            </a:xfrm>
            <a:custGeom>
              <a:avLst/>
              <a:gdLst/>
              <a:ahLst/>
              <a:cxnLst/>
              <a:rect l="l" t="t" r="r" b="b"/>
              <a:pathLst>
                <a:path w="1809" h="1755" extrusionOk="0">
                  <a:moveTo>
                    <a:pt x="752" y="1"/>
                  </a:moveTo>
                  <a:cubicBezTo>
                    <a:pt x="361" y="1"/>
                    <a:pt x="1" y="449"/>
                    <a:pt x="307" y="897"/>
                  </a:cubicBezTo>
                  <a:cubicBezTo>
                    <a:pt x="428" y="1108"/>
                    <a:pt x="1120" y="1754"/>
                    <a:pt x="1449" y="1754"/>
                  </a:cubicBezTo>
                  <a:cubicBezTo>
                    <a:pt x="1485" y="1754"/>
                    <a:pt x="1516" y="1747"/>
                    <a:pt x="1541" y="1731"/>
                  </a:cubicBezTo>
                  <a:cubicBezTo>
                    <a:pt x="1808" y="1531"/>
                    <a:pt x="1375" y="497"/>
                    <a:pt x="1174" y="263"/>
                  </a:cubicBezTo>
                  <a:lnTo>
                    <a:pt x="1208" y="263"/>
                  </a:lnTo>
                  <a:cubicBezTo>
                    <a:pt x="1081" y="78"/>
                    <a:pt x="914" y="1"/>
                    <a:pt x="7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23;p30">
              <a:extLst>
                <a:ext uri="{FF2B5EF4-FFF2-40B4-BE49-F238E27FC236}">
                  <a16:creationId xmlns:a16="http://schemas.microsoft.com/office/drawing/2014/main" id="{00256538-C214-05CD-194D-FC97666BBC80}"/>
                </a:ext>
              </a:extLst>
            </p:cNvPr>
            <p:cNvSpPr/>
            <p:nvPr/>
          </p:nvSpPr>
          <p:spPr>
            <a:xfrm>
              <a:off x="4264188" y="2002798"/>
              <a:ext cx="27726" cy="23258"/>
            </a:xfrm>
            <a:custGeom>
              <a:avLst/>
              <a:gdLst/>
              <a:ahLst/>
              <a:cxnLst/>
              <a:rect l="l" t="t" r="r" b="b"/>
              <a:pathLst>
                <a:path w="1570" h="1317" extrusionOk="0">
                  <a:moveTo>
                    <a:pt x="822" y="1"/>
                  </a:moveTo>
                  <a:cubicBezTo>
                    <a:pt x="331" y="1"/>
                    <a:pt x="0" y="593"/>
                    <a:pt x="335" y="1019"/>
                  </a:cubicBezTo>
                  <a:cubicBezTo>
                    <a:pt x="471" y="1223"/>
                    <a:pt x="674" y="1316"/>
                    <a:pt x="876" y="1316"/>
                  </a:cubicBezTo>
                  <a:cubicBezTo>
                    <a:pt x="1168" y="1316"/>
                    <a:pt x="1457" y="1121"/>
                    <a:pt x="1536" y="785"/>
                  </a:cubicBezTo>
                  <a:cubicBezTo>
                    <a:pt x="1569" y="418"/>
                    <a:pt x="1336" y="51"/>
                    <a:pt x="969" y="18"/>
                  </a:cubicBezTo>
                  <a:cubicBezTo>
                    <a:pt x="919" y="6"/>
                    <a:pt x="870" y="1"/>
                    <a:pt x="822"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24;p30">
              <a:extLst>
                <a:ext uri="{FF2B5EF4-FFF2-40B4-BE49-F238E27FC236}">
                  <a16:creationId xmlns:a16="http://schemas.microsoft.com/office/drawing/2014/main" id="{A9DBCA1F-5D11-F9C4-F40E-9AA9922114A6}"/>
                </a:ext>
              </a:extLst>
            </p:cNvPr>
            <p:cNvSpPr/>
            <p:nvPr/>
          </p:nvSpPr>
          <p:spPr>
            <a:xfrm>
              <a:off x="5318648" y="2010763"/>
              <a:ext cx="156715" cy="167911"/>
            </a:xfrm>
            <a:custGeom>
              <a:avLst/>
              <a:gdLst/>
              <a:ahLst/>
              <a:cxnLst/>
              <a:rect l="l" t="t" r="r" b="b"/>
              <a:pathLst>
                <a:path w="8874" h="9508" extrusionOk="0">
                  <a:moveTo>
                    <a:pt x="6038" y="1"/>
                  </a:moveTo>
                  <a:cubicBezTo>
                    <a:pt x="5871" y="201"/>
                    <a:pt x="5771" y="434"/>
                    <a:pt x="5771" y="668"/>
                  </a:cubicBezTo>
                  <a:cubicBezTo>
                    <a:pt x="5771" y="668"/>
                    <a:pt x="5571" y="201"/>
                    <a:pt x="5238" y="201"/>
                  </a:cubicBezTo>
                  <a:cubicBezTo>
                    <a:pt x="5104" y="368"/>
                    <a:pt x="5071" y="601"/>
                    <a:pt x="5171" y="801"/>
                  </a:cubicBezTo>
                  <a:cubicBezTo>
                    <a:pt x="5037" y="534"/>
                    <a:pt x="4771" y="368"/>
                    <a:pt x="4504" y="334"/>
                  </a:cubicBezTo>
                  <a:lnTo>
                    <a:pt x="4504" y="334"/>
                  </a:lnTo>
                  <a:cubicBezTo>
                    <a:pt x="4404" y="568"/>
                    <a:pt x="4437" y="801"/>
                    <a:pt x="4570" y="1001"/>
                  </a:cubicBezTo>
                  <a:cubicBezTo>
                    <a:pt x="4570" y="1001"/>
                    <a:pt x="4342" y="887"/>
                    <a:pt x="4124" y="887"/>
                  </a:cubicBezTo>
                  <a:cubicBezTo>
                    <a:pt x="4031" y="887"/>
                    <a:pt x="3940" y="908"/>
                    <a:pt x="3870" y="968"/>
                  </a:cubicBezTo>
                  <a:cubicBezTo>
                    <a:pt x="3870" y="1201"/>
                    <a:pt x="3970" y="1368"/>
                    <a:pt x="4137" y="1468"/>
                  </a:cubicBezTo>
                  <a:cubicBezTo>
                    <a:pt x="4070" y="1452"/>
                    <a:pt x="4003" y="1443"/>
                    <a:pt x="3937" y="1443"/>
                  </a:cubicBezTo>
                  <a:cubicBezTo>
                    <a:pt x="3870" y="1443"/>
                    <a:pt x="3803" y="1452"/>
                    <a:pt x="3737" y="1468"/>
                  </a:cubicBezTo>
                  <a:cubicBezTo>
                    <a:pt x="3703" y="1402"/>
                    <a:pt x="3703" y="1302"/>
                    <a:pt x="3670" y="1235"/>
                  </a:cubicBezTo>
                  <a:cubicBezTo>
                    <a:pt x="3670" y="1235"/>
                    <a:pt x="3336" y="1302"/>
                    <a:pt x="3103" y="1869"/>
                  </a:cubicBezTo>
                  <a:cubicBezTo>
                    <a:pt x="3103" y="1869"/>
                    <a:pt x="3103" y="1302"/>
                    <a:pt x="2869" y="1168"/>
                  </a:cubicBezTo>
                  <a:cubicBezTo>
                    <a:pt x="2869" y="1168"/>
                    <a:pt x="2636" y="1302"/>
                    <a:pt x="2602" y="1869"/>
                  </a:cubicBezTo>
                  <a:cubicBezTo>
                    <a:pt x="2536" y="1602"/>
                    <a:pt x="2369" y="1368"/>
                    <a:pt x="2102" y="1235"/>
                  </a:cubicBezTo>
                  <a:cubicBezTo>
                    <a:pt x="1969" y="1468"/>
                    <a:pt x="1969" y="1769"/>
                    <a:pt x="2102" y="2002"/>
                  </a:cubicBezTo>
                  <a:cubicBezTo>
                    <a:pt x="1969" y="1802"/>
                    <a:pt x="1735" y="1668"/>
                    <a:pt x="1502" y="1602"/>
                  </a:cubicBezTo>
                  <a:lnTo>
                    <a:pt x="1502" y="1602"/>
                  </a:lnTo>
                  <a:cubicBezTo>
                    <a:pt x="1468" y="1835"/>
                    <a:pt x="1535" y="2035"/>
                    <a:pt x="1702" y="2202"/>
                  </a:cubicBezTo>
                  <a:cubicBezTo>
                    <a:pt x="1535" y="2069"/>
                    <a:pt x="1368" y="1969"/>
                    <a:pt x="1168" y="1935"/>
                  </a:cubicBezTo>
                  <a:lnTo>
                    <a:pt x="1168" y="1935"/>
                  </a:lnTo>
                  <a:cubicBezTo>
                    <a:pt x="1168" y="2113"/>
                    <a:pt x="1221" y="2317"/>
                    <a:pt x="1350" y="2454"/>
                  </a:cubicBezTo>
                  <a:lnTo>
                    <a:pt x="1350" y="2454"/>
                  </a:lnTo>
                  <a:cubicBezTo>
                    <a:pt x="1188" y="2316"/>
                    <a:pt x="978" y="2232"/>
                    <a:pt x="768" y="2202"/>
                  </a:cubicBezTo>
                  <a:lnTo>
                    <a:pt x="768" y="2202"/>
                  </a:lnTo>
                  <a:cubicBezTo>
                    <a:pt x="768" y="2502"/>
                    <a:pt x="868" y="2769"/>
                    <a:pt x="1068" y="2969"/>
                  </a:cubicBezTo>
                  <a:cubicBezTo>
                    <a:pt x="821" y="2810"/>
                    <a:pt x="639" y="2773"/>
                    <a:pt x="523" y="2773"/>
                  </a:cubicBezTo>
                  <a:cubicBezTo>
                    <a:pt x="419" y="2773"/>
                    <a:pt x="367" y="2803"/>
                    <a:pt x="367" y="2803"/>
                  </a:cubicBezTo>
                  <a:cubicBezTo>
                    <a:pt x="401" y="3069"/>
                    <a:pt x="501" y="3270"/>
                    <a:pt x="701" y="3436"/>
                  </a:cubicBezTo>
                  <a:cubicBezTo>
                    <a:pt x="592" y="3409"/>
                    <a:pt x="503" y="3399"/>
                    <a:pt x="430" y="3399"/>
                  </a:cubicBezTo>
                  <a:cubicBezTo>
                    <a:pt x="238" y="3399"/>
                    <a:pt x="167" y="3470"/>
                    <a:pt x="167" y="3470"/>
                  </a:cubicBezTo>
                  <a:lnTo>
                    <a:pt x="1" y="4137"/>
                  </a:lnTo>
                  <a:cubicBezTo>
                    <a:pt x="34" y="4571"/>
                    <a:pt x="568" y="4671"/>
                    <a:pt x="568" y="4671"/>
                  </a:cubicBezTo>
                  <a:cubicBezTo>
                    <a:pt x="367" y="4704"/>
                    <a:pt x="201" y="4804"/>
                    <a:pt x="67" y="4937"/>
                  </a:cubicBezTo>
                  <a:cubicBezTo>
                    <a:pt x="201" y="5271"/>
                    <a:pt x="701" y="5304"/>
                    <a:pt x="701" y="5304"/>
                  </a:cubicBezTo>
                  <a:cubicBezTo>
                    <a:pt x="501" y="5404"/>
                    <a:pt x="334" y="5605"/>
                    <a:pt x="267" y="5838"/>
                  </a:cubicBezTo>
                  <a:cubicBezTo>
                    <a:pt x="363" y="5899"/>
                    <a:pt x="464" y="5921"/>
                    <a:pt x="563" y="5921"/>
                  </a:cubicBezTo>
                  <a:cubicBezTo>
                    <a:pt x="845" y="5921"/>
                    <a:pt x="1101" y="5738"/>
                    <a:pt x="1101" y="5738"/>
                  </a:cubicBezTo>
                  <a:lnTo>
                    <a:pt x="1101" y="5738"/>
                  </a:lnTo>
                  <a:cubicBezTo>
                    <a:pt x="935" y="5871"/>
                    <a:pt x="834" y="6105"/>
                    <a:pt x="868" y="6338"/>
                  </a:cubicBezTo>
                  <a:cubicBezTo>
                    <a:pt x="926" y="6375"/>
                    <a:pt x="992" y="6389"/>
                    <a:pt x="1059" y="6389"/>
                  </a:cubicBezTo>
                  <a:cubicBezTo>
                    <a:pt x="1303" y="6389"/>
                    <a:pt x="1568" y="6205"/>
                    <a:pt x="1568" y="6205"/>
                  </a:cubicBezTo>
                  <a:lnTo>
                    <a:pt x="1568" y="6205"/>
                  </a:lnTo>
                  <a:cubicBezTo>
                    <a:pt x="1435" y="6405"/>
                    <a:pt x="1402" y="6639"/>
                    <a:pt x="1435" y="6906"/>
                  </a:cubicBezTo>
                  <a:cubicBezTo>
                    <a:pt x="1768" y="6906"/>
                    <a:pt x="2035" y="6739"/>
                    <a:pt x="2235" y="6472"/>
                  </a:cubicBezTo>
                  <a:lnTo>
                    <a:pt x="2235" y="6472"/>
                  </a:lnTo>
                  <a:cubicBezTo>
                    <a:pt x="2102" y="6672"/>
                    <a:pt x="2069" y="6939"/>
                    <a:pt x="2169" y="7172"/>
                  </a:cubicBezTo>
                  <a:cubicBezTo>
                    <a:pt x="2336" y="7139"/>
                    <a:pt x="2502" y="7039"/>
                    <a:pt x="2636" y="6906"/>
                  </a:cubicBezTo>
                  <a:cubicBezTo>
                    <a:pt x="2702" y="7006"/>
                    <a:pt x="2803" y="7106"/>
                    <a:pt x="2936" y="7139"/>
                  </a:cubicBezTo>
                  <a:cubicBezTo>
                    <a:pt x="2969" y="7172"/>
                    <a:pt x="3003" y="7206"/>
                    <a:pt x="3036" y="7272"/>
                  </a:cubicBezTo>
                  <a:cubicBezTo>
                    <a:pt x="2836" y="7339"/>
                    <a:pt x="2702" y="7439"/>
                    <a:pt x="2602" y="7606"/>
                  </a:cubicBezTo>
                  <a:cubicBezTo>
                    <a:pt x="2788" y="7792"/>
                    <a:pt x="3016" y="7893"/>
                    <a:pt x="3253" y="7893"/>
                  </a:cubicBezTo>
                  <a:cubicBezTo>
                    <a:pt x="3314" y="7893"/>
                    <a:pt x="3375" y="7887"/>
                    <a:pt x="3436" y="7873"/>
                  </a:cubicBezTo>
                  <a:lnTo>
                    <a:pt x="3436" y="7873"/>
                  </a:lnTo>
                  <a:cubicBezTo>
                    <a:pt x="3203" y="7940"/>
                    <a:pt x="3003" y="8106"/>
                    <a:pt x="2903" y="8340"/>
                  </a:cubicBezTo>
                  <a:cubicBezTo>
                    <a:pt x="3052" y="8415"/>
                    <a:pt x="3223" y="8458"/>
                    <a:pt x="3398" y="8458"/>
                  </a:cubicBezTo>
                  <a:cubicBezTo>
                    <a:pt x="3534" y="8458"/>
                    <a:pt x="3672" y="8432"/>
                    <a:pt x="3803" y="8373"/>
                  </a:cubicBezTo>
                  <a:lnTo>
                    <a:pt x="3803" y="8373"/>
                  </a:lnTo>
                  <a:cubicBezTo>
                    <a:pt x="3570" y="8507"/>
                    <a:pt x="3436" y="8774"/>
                    <a:pt x="3436" y="9074"/>
                  </a:cubicBezTo>
                  <a:cubicBezTo>
                    <a:pt x="3473" y="9077"/>
                    <a:pt x="3510" y="9079"/>
                    <a:pt x="3546" y="9079"/>
                  </a:cubicBezTo>
                  <a:cubicBezTo>
                    <a:pt x="3870" y="9079"/>
                    <a:pt x="4164" y="8947"/>
                    <a:pt x="4404" y="8707"/>
                  </a:cubicBezTo>
                  <a:lnTo>
                    <a:pt x="4404" y="8707"/>
                  </a:lnTo>
                  <a:cubicBezTo>
                    <a:pt x="4270" y="8907"/>
                    <a:pt x="4270" y="9140"/>
                    <a:pt x="4370" y="9341"/>
                  </a:cubicBezTo>
                  <a:cubicBezTo>
                    <a:pt x="4604" y="9307"/>
                    <a:pt x="4804" y="9140"/>
                    <a:pt x="4937" y="8940"/>
                  </a:cubicBezTo>
                  <a:lnTo>
                    <a:pt x="4937" y="8940"/>
                  </a:lnTo>
                  <a:cubicBezTo>
                    <a:pt x="4904" y="9140"/>
                    <a:pt x="4904" y="9341"/>
                    <a:pt x="5004" y="9507"/>
                  </a:cubicBezTo>
                  <a:cubicBezTo>
                    <a:pt x="5304" y="9474"/>
                    <a:pt x="5571" y="9007"/>
                    <a:pt x="5571" y="9007"/>
                  </a:cubicBezTo>
                  <a:lnTo>
                    <a:pt x="5571" y="9007"/>
                  </a:lnTo>
                  <a:cubicBezTo>
                    <a:pt x="5504" y="9174"/>
                    <a:pt x="5538" y="9374"/>
                    <a:pt x="5671" y="9507"/>
                  </a:cubicBezTo>
                  <a:cubicBezTo>
                    <a:pt x="5938" y="9441"/>
                    <a:pt x="6138" y="9207"/>
                    <a:pt x="6205" y="8907"/>
                  </a:cubicBezTo>
                  <a:cubicBezTo>
                    <a:pt x="6238" y="9107"/>
                    <a:pt x="6338" y="9274"/>
                    <a:pt x="6539" y="9374"/>
                  </a:cubicBezTo>
                  <a:cubicBezTo>
                    <a:pt x="6839" y="9241"/>
                    <a:pt x="6805" y="8707"/>
                    <a:pt x="6805" y="8707"/>
                  </a:cubicBezTo>
                  <a:lnTo>
                    <a:pt x="6805" y="8707"/>
                  </a:lnTo>
                  <a:cubicBezTo>
                    <a:pt x="6939" y="8874"/>
                    <a:pt x="7139" y="9007"/>
                    <a:pt x="7372" y="9040"/>
                  </a:cubicBezTo>
                  <a:lnTo>
                    <a:pt x="7806" y="8407"/>
                  </a:lnTo>
                  <a:cubicBezTo>
                    <a:pt x="7906" y="8106"/>
                    <a:pt x="7573" y="7706"/>
                    <a:pt x="7573" y="7706"/>
                  </a:cubicBezTo>
                  <a:lnTo>
                    <a:pt x="7573" y="7706"/>
                  </a:lnTo>
                  <a:cubicBezTo>
                    <a:pt x="7680" y="7778"/>
                    <a:pt x="7806" y="7811"/>
                    <a:pt x="7936" y="7811"/>
                  </a:cubicBezTo>
                  <a:cubicBezTo>
                    <a:pt x="8049" y="7811"/>
                    <a:pt x="8165" y="7786"/>
                    <a:pt x="8273" y="7739"/>
                  </a:cubicBezTo>
                  <a:cubicBezTo>
                    <a:pt x="8273" y="7339"/>
                    <a:pt x="7773" y="7006"/>
                    <a:pt x="7773" y="7006"/>
                  </a:cubicBezTo>
                  <a:lnTo>
                    <a:pt x="7773" y="7006"/>
                  </a:lnTo>
                  <a:cubicBezTo>
                    <a:pt x="7857" y="7048"/>
                    <a:pt x="7952" y="7066"/>
                    <a:pt x="8050" y="7066"/>
                  </a:cubicBezTo>
                  <a:cubicBezTo>
                    <a:pt x="8185" y="7066"/>
                    <a:pt x="8324" y="7030"/>
                    <a:pt x="8440" y="6972"/>
                  </a:cubicBezTo>
                  <a:cubicBezTo>
                    <a:pt x="8307" y="6472"/>
                    <a:pt x="7606" y="6372"/>
                    <a:pt x="7606" y="6372"/>
                  </a:cubicBezTo>
                  <a:lnTo>
                    <a:pt x="7606" y="6372"/>
                  </a:lnTo>
                  <a:cubicBezTo>
                    <a:pt x="7640" y="6375"/>
                    <a:pt x="7674" y="6377"/>
                    <a:pt x="7708" y="6377"/>
                  </a:cubicBezTo>
                  <a:cubicBezTo>
                    <a:pt x="8000" y="6377"/>
                    <a:pt x="8260" y="6251"/>
                    <a:pt x="8440" y="6072"/>
                  </a:cubicBezTo>
                  <a:cubicBezTo>
                    <a:pt x="8284" y="5805"/>
                    <a:pt x="7906" y="5760"/>
                    <a:pt x="7671" y="5760"/>
                  </a:cubicBezTo>
                  <a:cubicBezTo>
                    <a:pt x="7554" y="5760"/>
                    <a:pt x="7473" y="5771"/>
                    <a:pt x="7473" y="5771"/>
                  </a:cubicBezTo>
                  <a:cubicBezTo>
                    <a:pt x="7473" y="5771"/>
                    <a:pt x="8040" y="5538"/>
                    <a:pt x="8106" y="5238"/>
                  </a:cubicBezTo>
                  <a:cubicBezTo>
                    <a:pt x="8022" y="5174"/>
                    <a:pt x="7910" y="5151"/>
                    <a:pt x="7798" y="5151"/>
                  </a:cubicBezTo>
                  <a:cubicBezTo>
                    <a:pt x="7733" y="5151"/>
                    <a:pt x="7667" y="5159"/>
                    <a:pt x="7606" y="5171"/>
                  </a:cubicBezTo>
                  <a:cubicBezTo>
                    <a:pt x="7606" y="5104"/>
                    <a:pt x="7573" y="5004"/>
                    <a:pt x="7539" y="4937"/>
                  </a:cubicBezTo>
                  <a:cubicBezTo>
                    <a:pt x="7573" y="4904"/>
                    <a:pt x="7606" y="4837"/>
                    <a:pt x="7606" y="4804"/>
                  </a:cubicBezTo>
                  <a:cubicBezTo>
                    <a:pt x="7689" y="4837"/>
                    <a:pt x="7781" y="4854"/>
                    <a:pt x="7873" y="4854"/>
                  </a:cubicBezTo>
                  <a:cubicBezTo>
                    <a:pt x="7965" y="4854"/>
                    <a:pt x="8056" y="4837"/>
                    <a:pt x="8140" y="4804"/>
                  </a:cubicBezTo>
                  <a:cubicBezTo>
                    <a:pt x="8140" y="4804"/>
                    <a:pt x="8173" y="4537"/>
                    <a:pt x="7706" y="4204"/>
                  </a:cubicBezTo>
                  <a:lnTo>
                    <a:pt x="7706" y="4204"/>
                  </a:lnTo>
                  <a:cubicBezTo>
                    <a:pt x="7839" y="4270"/>
                    <a:pt x="7981" y="4304"/>
                    <a:pt x="8123" y="4304"/>
                  </a:cubicBezTo>
                  <a:cubicBezTo>
                    <a:pt x="8265" y="4304"/>
                    <a:pt x="8407" y="4270"/>
                    <a:pt x="8540" y="4204"/>
                  </a:cubicBezTo>
                  <a:cubicBezTo>
                    <a:pt x="8473" y="3937"/>
                    <a:pt x="8040" y="3737"/>
                    <a:pt x="8040" y="3737"/>
                  </a:cubicBezTo>
                  <a:lnTo>
                    <a:pt x="8040" y="3737"/>
                  </a:lnTo>
                  <a:cubicBezTo>
                    <a:pt x="8140" y="3770"/>
                    <a:pt x="8231" y="3787"/>
                    <a:pt x="8323" y="3787"/>
                  </a:cubicBezTo>
                  <a:cubicBezTo>
                    <a:pt x="8415" y="3787"/>
                    <a:pt x="8507" y="3770"/>
                    <a:pt x="8607" y="3737"/>
                  </a:cubicBezTo>
                  <a:cubicBezTo>
                    <a:pt x="8473" y="3570"/>
                    <a:pt x="8340" y="3403"/>
                    <a:pt x="8140" y="3303"/>
                  </a:cubicBezTo>
                  <a:lnTo>
                    <a:pt x="8140" y="3303"/>
                  </a:lnTo>
                  <a:cubicBezTo>
                    <a:pt x="8238" y="3345"/>
                    <a:pt x="8335" y="3363"/>
                    <a:pt x="8431" y="3363"/>
                  </a:cubicBezTo>
                  <a:cubicBezTo>
                    <a:pt x="8563" y="3363"/>
                    <a:pt x="8691" y="3328"/>
                    <a:pt x="8807" y="3270"/>
                  </a:cubicBezTo>
                  <a:cubicBezTo>
                    <a:pt x="8640" y="3069"/>
                    <a:pt x="8407" y="2903"/>
                    <a:pt x="8173" y="2836"/>
                  </a:cubicBezTo>
                  <a:lnTo>
                    <a:pt x="8173" y="2836"/>
                  </a:lnTo>
                  <a:cubicBezTo>
                    <a:pt x="8206" y="2840"/>
                    <a:pt x="8240" y="2842"/>
                    <a:pt x="8273" y="2842"/>
                  </a:cubicBezTo>
                  <a:cubicBezTo>
                    <a:pt x="8505" y="2842"/>
                    <a:pt x="8728" y="2740"/>
                    <a:pt x="8874" y="2536"/>
                  </a:cubicBezTo>
                  <a:cubicBezTo>
                    <a:pt x="8699" y="2391"/>
                    <a:pt x="8449" y="2296"/>
                    <a:pt x="8211" y="2296"/>
                  </a:cubicBezTo>
                  <a:cubicBezTo>
                    <a:pt x="8176" y="2296"/>
                    <a:pt x="8141" y="2298"/>
                    <a:pt x="8106" y="2302"/>
                  </a:cubicBezTo>
                  <a:cubicBezTo>
                    <a:pt x="8607" y="2069"/>
                    <a:pt x="8673" y="1802"/>
                    <a:pt x="8673" y="1802"/>
                  </a:cubicBezTo>
                  <a:cubicBezTo>
                    <a:pt x="8612" y="1758"/>
                    <a:pt x="8530" y="1742"/>
                    <a:pt x="8442" y="1742"/>
                  </a:cubicBezTo>
                  <a:cubicBezTo>
                    <a:pt x="8196" y="1742"/>
                    <a:pt x="7906" y="1869"/>
                    <a:pt x="7906" y="1869"/>
                  </a:cubicBezTo>
                  <a:cubicBezTo>
                    <a:pt x="8373" y="1435"/>
                    <a:pt x="8306" y="1101"/>
                    <a:pt x="8306" y="1101"/>
                  </a:cubicBezTo>
                  <a:cubicBezTo>
                    <a:pt x="8293" y="1100"/>
                    <a:pt x="8280" y="1099"/>
                    <a:pt x="8266" y="1099"/>
                  </a:cubicBezTo>
                  <a:cubicBezTo>
                    <a:pt x="7942" y="1099"/>
                    <a:pt x="7573" y="1468"/>
                    <a:pt x="7573" y="1468"/>
                  </a:cubicBezTo>
                  <a:cubicBezTo>
                    <a:pt x="7573" y="1468"/>
                    <a:pt x="7906" y="868"/>
                    <a:pt x="7639" y="468"/>
                  </a:cubicBezTo>
                  <a:lnTo>
                    <a:pt x="7639" y="468"/>
                  </a:lnTo>
                  <a:cubicBezTo>
                    <a:pt x="7372" y="601"/>
                    <a:pt x="7139" y="835"/>
                    <a:pt x="7039" y="1135"/>
                  </a:cubicBezTo>
                  <a:cubicBezTo>
                    <a:pt x="7139" y="768"/>
                    <a:pt x="7039" y="401"/>
                    <a:pt x="6805" y="134"/>
                  </a:cubicBezTo>
                  <a:cubicBezTo>
                    <a:pt x="6639" y="301"/>
                    <a:pt x="6505" y="534"/>
                    <a:pt x="6505" y="768"/>
                  </a:cubicBezTo>
                  <a:cubicBezTo>
                    <a:pt x="6505" y="768"/>
                    <a:pt x="6405" y="167"/>
                    <a:pt x="6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25;p30">
              <a:extLst>
                <a:ext uri="{FF2B5EF4-FFF2-40B4-BE49-F238E27FC236}">
                  <a16:creationId xmlns:a16="http://schemas.microsoft.com/office/drawing/2014/main" id="{7308D163-1886-480D-64C0-7E5B35C5CD98}"/>
                </a:ext>
              </a:extLst>
            </p:cNvPr>
            <p:cNvSpPr/>
            <p:nvPr/>
          </p:nvSpPr>
          <p:spPr>
            <a:xfrm>
              <a:off x="5329844" y="2093816"/>
              <a:ext cx="96035" cy="121960"/>
            </a:xfrm>
            <a:custGeom>
              <a:avLst/>
              <a:gdLst/>
              <a:ahLst/>
              <a:cxnLst/>
              <a:rect l="l" t="t" r="r" b="b"/>
              <a:pathLst>
                <a:path w="5438" h="6906" extrusionOk="0">
                  <a:moveTo>
                    <a:pt x="1435" y="1"/>
                  </a:moveTo>
                  <a:cubicBezTo>
                    <a:pt x="1601" y="468"/>
                    <a:pt x="1702" y="935"/>
                    <a:pt x="1735" y="1402"/>
                  </a:cubicBezTo>
                  <a:cubicBezTo>
                    <a:pt x="1768" y="2670"/>
                    <a:pt x="1101" y="4738"/>
                    <a:pt x="0" y="6339"/>
                  </a:cubicBezTo>
                  <a:lnTo>
                    <a:pt x="834" y="6906"/>
                  </a:lnTo>
                  <a:cubicBezTo>
                    <a:pt x="1401" y="5939"/>
                    <a:pt x="1635" y="4804"/>
                    <a:pt x="2068" y="4337"/>
                  </a:cubicBezTo>
                  <a:cubicBezTo>
                    <a:pt x="2502" y="3970"/>
                    <a:pt x="3002" y="3637"/>
                    <a:pt x="3536" y="3303"/>
                  </a:cubicBezTo>
                  <a:lnTo>
                    <a:pt x="5438" y="2569"/>
                  </a:lnTo>
                  <a:lnTo>
                    <a:pt x="5337" y="2469"/>
                  </a:lnTo>
                  <a:lnTo>
                    <a:pt x="3736" y="2936"/>
                  </a:lnTo>
                  <a:lnTo>
                    <a:pt x="4704" y="1669"/>
                  </a:lnTo>
                  <a:lnTo>
                    <a:pt x="4604" y="1602"/>
                  </a:lnTo>
                  <a:cubicBezTo>
                    <a:pt x="4237" y="2069"/>
                    <a:pt x="3803" y="2536"/>
                    <a:pt x="3369" y="2936"/>
                  </a:cubicBezTo>
                  <a:cubicBezTo>
                    <a:pt x="2902" y="3270"/>
                    <a:pt x="2402" y="3537"/>
                    <a:pt x="1868" y="3804"/>
                  </a:cubicBezTo>
                  <a:cubicBezTo>
                    <a:pt x="1868" y="3804"/>
                    <a:pt x="2102" y="1836"/>
                    <a:pt x="2169" y="1602"/>
                  </a:cubicBezTo>
                  <a:cubicBezTo>
                    <a:pt x="2402" y="1235"/>
                    <a:pt x="2702" y="902"/>
                    <a:pt x="3002" y="635"/>
                  </a:cubicBezTo>
                  <a:lnTo>
                    <a:pt x="2902" y="568"/>
                  </a:lnTo>
                  <a:lnTo>
                    <a:pt x="2002" y="1335"/>
                  </a:lnTo>
                  <a:lnTo>
                    <a:pt x="1635" y="68"/>
                  </a:lnTo>
                  <a:lnTo>
                    <a:pt x="14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26;p30">
              <a:extLst>
                <a:ext uri="{FF2B5EF4-FFF2-40B4-BE49-F238E27FC236}">
                  <a16:creationId xmlns:a16="http://schemas.microsoft.com/office/drawing/2014/main" id="{17EB5786-04F0-3889-9CFD-BCA8F16E84A9}"/>
                </a:ext>
              </a:extLst>
            </p:cNvPr>
            <p:cNvSpPr/>
            <p:nvPr/>
          </p:nvSpPr>
          <p:spPr>
            <a:xfrm>
              <a:off x="5329844" y="2093816"/>
              <a:ext cx="96035" cy="121960"/>
            </a:xfrm>
            <a:custGeom>
              <a:avLst/>
              <a:gdLst/>
              <a:ahLst/>
              <a:cxnLst/>
              <a:rect l="l" t="t" r="r" b="b"/>
              <a:pathLst>
                <a:path w="5438" h="6906" fill="none" extrusionOk="0">
                  <a:moveTo>
                    <a:pt x="834" y="6906"/>
                  </a:moveTo>
                  <a:cubicBezTo>
                    <a:pt x="1401" y="5939"/>
                    <a:pt x="1601" y="4804"/>
                    <a:pt x="2035" y="4337"/>
                  </a:cubicBezTo>
                  <a:cubicBezTo>
                    <a:pt x="2502" y="3970"/>
                    <a:pt x="3002" y="3637"/>
                    <a:pt x="3503" y="3337"/>
                  </a:cubicBezTo>
                  <a:lnTo>
                    <a:pt x="5438" y="2569"/>
                  </a:lnTo>
                  <a:lnTo>
                    <a:pt x="5304" y="2469"/>
                  </a:lnTo>
                  <a:lnTo>
                    <a:pt x="3736" y="2936"/>
                  </a:lnTo>
                  <a:lnTo>
                    <a:pt x="4704" y="1669"/>
                  </a:lnTo>
                  <a:lnTo>
                    <a:pt x="4604" y="1602"/>
                  </a:lnTo>
                  <a:cubicBezTo>
                    <a:pt x="4203" y="2069"/>
                    <a:pt x="3803" y="2536"/>
                    <a:pt x="3336" y="2936"/>
                  </a:cubicBezTo>
                  <a:cubicBezTo>
                    <a:pt x="2869" y="3270"/>
                    <a:pt x="2369" y="3537"/>
                    <a:pt x="1868" y="3804"/>
                  </a:cubicBezTo>
                  <a:cubicBezTo>
                    <a:pt x="1868" y="3804"/>
                    <a:pt x="2068" y="1836"/>
                    <a:pt x="2169" y="1602"/>
                  </a:cubicBezTo>
                  <a:cubicBezTo>
                    <a:pt x="2402" y="1235"/>
                    <a:pt x="2669" y="902"/>
                    <a:pt x="3002" y="635"/>
                  </a:cubicBezTo>
                  <a:lnTo>
                    <a:pt x="2902" y="568"/>
                  </a:lnTo>
                  <a:lnTo>
                    <a:pt x="2002" y="1369"/>
                  </a:lnTo>
                  <a:lnTo>
                    <a:pt x="1601" y="68"/>
                  </a:lnTo>
                  <a:lnTo>
                    <a:pt x="1401" y="1"/>
                  </a:lnTo>
                  <a:cubicBezTo>
                    <a:pt x="1601" y="468"/>
                    <a:pt x="1702" y="935"/>
                    <a:pt x="1735" y="1435"/>
                  </a:cubicBezTo>
                  <a:cubicBezTo>
                    <a:pt x="1802" y="2670"/>
                    <a:pt x="1134" y="4771"/>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27;p30">
              <a:extLst>
                <a:ext uri="{FF2B5EF4-FFF2-40B4-BE49-F238E27FC236}">
                  <a16:creationId xmlns:a16="http://schemas.microsoft.com/office/drawing/2014/main" id="{BAEC68A8-FED9-B0EA-60E0-BB458F13CCA7}"/>
                </a:ext>
              </a:extLst>
            </p:cNvPr>
            <p:cNvSpPr/>
            <p:nvPr/>
          </p:nvSpPr>
          <p:spPr>
            <a:xfrm>
              <a:off x="4836203" y="1987205"/>
              <a:ext cx="187337" cy="179690"/>
            </a:xfrm>
            <a:custGeom>
              <a:avLst/>
              <a:gdLst/>
              <a:ahLst/>
              <a:cxnLst/>
              <a:rect l="l" t="t" r="r" b="b"/>
              <a:pathLst>
                <a:path w="10608" h="10175" extrusionOk="0">
                  <a:moveTo>
                    <a:pt x="4770" y="0"/>
                  </a:moveTo>
                  <a:cubicBezTo>
                    <a:pt x="4503" y="234"/>
                    <a:pt x="4537" y="868"/>
                    <a:pt x="4537" y="868"/>
                  </a:cubicBezTo>
                  <a:cubicBezTo>
                    <a:pt x="4537" y="868"/>
                    <a:pt x="4303" y="100"/>
                    <a:pt x="3769" y="34"/>
                  </a:cubicBezTo>
                  <a:lnTo>
                    <a:pt x="3769" y="34"/>
                  </a:lnTo>
                  <a:cubicBezTo>
                    <a:pt x="3669" y="367"/>
                    <a:pt x="3703" y="734"/>
                    <a:pt x="3869" y="1034"/>
                  </a:cubicBezTo>
                  <a:cubicBezTo>
                    <a:pt x="3869" y="1034"/>
                    <a:pt x="3480" y="496"/>
                    <a:pt x="2957" y="496"/>
                  </a:cubicBezTo>
                  <a:cubicBezTo>
                    <a:pt x="2928" y="496"/>
                    <a:pt x="2899" y="497"/>
                    <a:pt x="2869" y="501"/>
                  </a:cubicBezTo>
                  <a:cubicBezTo>
                    <a:pt x="2869" y="768"/>
                    <a:pt x="2969" y="1034"/>
                    <a:pt x="3169" y="1235"/>
                  </a:cubicBezTo>
                  <a:cubicBezTo>
                    <a:pt x="2944" y="1084"/>
                    <a:pt x="2681" y="1009"/>
                    <a:pt x="2423" y="1009"/>
                  </a:cubicBezTo>
                  <a:cubicBezTo>
                    <a:pt x="2337" y="1009"/>
                    <a:pt x="2252" y="1018"/>
                    <a:pt x="2168" y="1034"/>
                  </a:cubicBezTo>
                  <a:cubicBezTo>
                    <a:pt x="2202" y="1301"/>
                    <a:pt x="2335" y="1568"/>
                    <a:pt x="2535" y="1735"/>
                  </a:cubicBezTo>
                  <a:cubicBezTo>
                    <a:pt x="2535" y="1735"/>
                    <a:pt x="2370" y="1683"/>
                    <a:pt x="2178" y="1683"/>
                  </a:cubicBezTo>
                  <a:cubicBezTo>
                    <a:pt x="2025" y="1683"/>
                    <a:pt x="1853" y="1716"/>
                    <a:pt x="1735" y="1835"/>
                  </a:cubicBezTo>
                  <a:cubicBezTo>
                    <a:pt x="1801" y="2068"/>
                    <a:pt x="1935" y="2269"/>
                    <a:pt x="2168" y="2335"/>
                  </a:cubicBezTo>
                  <a:cubicBezTo>
                    <a:pt x="2095" y="2319"/>
                    <a:pt x="2021" y="2311"/>
                    <a:pt x="1945" y="2311"/>
                  </a:cubicBezTo>
                  <a:cubicBezTo>
                    <a:pt x="1710" y="2311"/>
                    <a:pt x="1470" y="2392"/>
                    <a:pt x="1268" y="2569"/>
                  </a:cubicBezTo>
                  <a:cubicBezTo>
                    <a:pt x="1434" y="2769"/>
                    <a:pt x="1635" y="2936"/>
                    <a:pt x="1901" y="2969"/>
                  </a:cubicBezTo>
                  <a:cubicBezTo>
                    <a:pt x="1901" y="2969"/>
                    <a:pt x="1334" y="3203"/>
                    <a:pt x="1334" y="3570"/>
                  </a:cubicBezTo>
                  <a:cubicBezTo>
                    <a:pt x="1456" y="3667"/>
                    <a:pt x="1614" y="3729"/>
                    <a:pt x="1782" y="3729"/>
                  </a:cubicBezTo>
                  <a:cubicBezTo>
                    <a:pt x="1843" y="3729"/>
                    <a:pt x="1906" y="3721"/>
                    <a:pt x="1968" y="3703"/>
                  </a:cubicBezTo>
                  <a:lnTo>
                    <a:pt x="1968" y="3703"/>
                  </a:lnTo>
                  <a:cubicBezTo>
                    <a:pt x="1835" y="3770"/>
                    <a:pt x="1735" y="3903"/>
                    <a:pt x="1668" y="4037"/>
                  </a:cubicBezTo>
                  <a:cubicBezTo>
                    <a:pt x="1601" y="3970"/>
                    <a:pt x="1534" y="3936"/>
                    <a:pt x="1434" y="3903"/>
                  </a:cubicBezTo>
                  <a:lnTo>
                    <a:pt x="1434" y="3903"/>
                  </a:lnTo>
                  <a:cubicBezTo>
                    <a:pt x="1434" y="3903"/>
                    <a:pt x="1234" y="4203"/>
                    <a:pt x="1534" y="4837"/>
                  </a:cubicBezTo>
                  <a:cubicBezTo>
                    <a:pt x="1534" y="4837"/>
                    <a:pt x="1186" y="4489"/>
                    <a:pt x="873" y="4489"/>
                  </a:cubicBezTo>
                  <a:cubicBezTo>
                    <a:pt x="837" y="4489"/>
                    <a:pt x="802" y="4493"/>
                    <a:pt x="767" y="4504"/>
                  </a:cubicBezTo>
                  <a:cubicBezTo>
                    <a:pt x="767" y="4504"/>
                    <a:pt x="734" y="4804"/>
                    <a:pt x="1168" y="5237"/>
                  </a:cubicBezTo>
                  <a:cubicBezTo>
                    <a:pt x="1006" y="5157"/>
                    <a:pt x="820" y="5113"/>
                    <a:pt x="632" y="5113"/>
                  </a:cubicBezTo>
                  <a:cubicBezTo>
                    <a:pt x="509" y="5113"/>
                    <a:pt x="385" y="5131"/>
                    <a:pt x="267" y="5171"/>
                  </a:cubicBezTo>
                  <a:cubicBezTo>
                    <a:pt x="367" y="5471"/>
                    <a:pt x="600" y="5704"/>
                    <a:pt x="901" y="5771"/>
                  </a:cubicBezTo>
                  <a:cubicBezTo>
                    <a:pt x="856" y="5766"/>
                    <a:pt x="811" y="5763"/>
                    <a:pt x="765" y="5763"/>
                  </a:cubicBezTo>
                  <a:cubicBezTo>
                    <a:pt x="536" y="5763"/>
                    <a:pt x="295" y="5832"/>
                    <a:pt x="100" y="5971"/>
                  </a:cubicBezTo>
                  <a:cubicBezTo>
                    <a:pt x="267" y="6171"/>
                    <a:pt x="500" y="6271"/>
                    <a:pt x="734" y="6271"/>
                  </a:cubicBezTo>
                  <a:cubicBezTo>
                    <a:pt x="534" y="6305"/>
                    <a:pt x="300" y="6372"/>
                    <a:pt x="133" y="6505"/>
                  </a:cubicBezTo>
                  <a:cubicBezTo>
                    <a:pt x="267" y="6638"/>
                    <a:pt x="500" y="6738"/>
                    <a:pt x="701" y="6738"/>
                  </a:cubicBezTo>
                  <a:cubicBezTo>
                    <a:pt x="434" y="6772"/>
                    <a:pt x="200" y="6872"/>
                    <a:pt x="0" y="7039"/>
                  </a:cubicBezTo>
                  <a:cubicBezTo>
                    <a:pt x="200" y="7272"/>
                    <a:pt x="500" y="7372"/>
                    <a:pt x="834" y="7372"/>
                  </a:cubicBezTo>
                  <a:cubicBezTo>
                    <a:pt x="200" y="7506"/>
                    <a:pt x="167" y="7806"/>
                    <a:pt x="167" y="7806"/>
                  </a:cubicBezTo>
                  <a:cubicBezTo>
                    <a:pt x="324" y="7937"/>
                    <a:pt x="543" y="8027"/>
                    <a:pt x="760" y="8027"/>
                  </a:cubicBezTo>
                  <a:cubicBezTo>
                    <a:pt x="818" y="8027"/>
                    <a:pt x="877" y="8020"/>
                    <a:pt x="934" y="8006"/>
                  </a:cubicBezTo>
                  <a:lnTo>
                    <a:pt x="934" y="8006"/>
                  </a:lnTo>
                  <a:cubicBezTo>
                    <a:pt x="567" y="8273"/>
                    <a:pt x="534" y="8506"/>
                    <a:pt x="534" y="8506"/>
                  </a:cubicBezTo>
                  <a:lnTo>
                    <a:pt x="1034" y="9174"/>
                  </a:lnTo>
                  <a:cubicBezTo>
                    <a:pt x="1129" y="9234"/>
                    <a:pt x="1231" y="9257"/>
                    <a:pt x="1330" y="9257"/>
                  </a:cubicBezTo>
                  <a:cubicBezTo>
                    <a:pt x="1612" y="9257"/>
                    <a:pt x="1868" y="9074"/>
                    <a:pt x="1868" y="9073"/>
                  </a:cubicBezTo>
                  <a:lnTo>
                    <a:pt x="1868" y="9073"/>
                  </a:lnTo>
                  <a:cubicBezTo>
                    <a:pt x="1768" y="9274"/>
                    <a:pt x="1701" y="9474"/>
                    <a:pt x="1735" y="9707"/>
                  </a:cubicBezTo>
                  <a:cubicBezTo>
                    <a:pt x="1779" y="9719"/>
                    <a:pt x="1823" y="9725"/>
                    <a:pt x="1867" y="9725"/>
                  </a:cubicBezTo>
                  <a:cubicBezTo>
                    <a:pt x="2192" y="9725"/>
                    <a:pt x="2502" y="9441"/>
                    <a:pt x="2502" y="9440"/>
                  </a:cubicBezTo>
                  <a:lnTo>
                    <a:pt x="2502" y="9440"/>
                  </a:lnTo>
                  <a:cubicBezTo>
                    <a:pt x="2435" y="9674"/>
                    <a:pt x="2502" y="9941"/>
                    <a:pt x="2635" y="10174"/>
                  </a:cubicBezTo>
                  <a:cubicBezTo>
                    <a:pt x="3069" y="10041"/>
                    <a:pt x="3169" y="9408"/>
                    <a:pt x="3169" y="9407"/>
                  </a:cubicBezTo>
                  <a:lnTo>
                    <a:pt x="3169" y="9407"/>
                  </a:lnTo>
                  <a:cubicBezTo>
                    <a:pt x="3136" y="9674"/>
                    <a:pt x="3269" y="9941"/>
                    <a:pt x="3503" y="10074"/>
                  </a:cubicBezTo>
                  <a:cubicBezTo>
                    <a:pt x="3836" y="9974"/>
                    <a:pt x="3903" y="9374"/>
                    <a:pt x="3903" y="9374"/>
                  </a:cubicBezTo>
                  <a:cubicBezTo>
                    <a:pt x="3970" y="9641"/>
                    <a:pt x="4170" y="9874"/>
                    <a:pt x="4403" y="10007"/>
                  </a:cubicBezTo>
                  <a:cubicBezTo>
                    <a:pt x="4628" y="9751"/>
                    <a:pt x="4729" y="9401"/>
                    <a:pt x="4647" y="9078"/>
                  </a:cubicBezTo>
                  <a:lnTo>
                    <a:pt x="4647" y="9078"/>
                  </a:lnTo>
                  <a:cubicBezTo>
                    <a:pt x="4722" y="9326"/>
                    <a:pt x="4916" y="9512"/>
                    <a:pt x="5170" y="9607"/>
                  </a:cubicBezTo>
                  <a:cubicBezTo>
                    <a:pt x="5270" y="9440"/>
                    <a:pt x="5304" y="9240"/>
                    <a:pt x="5304" y="9040"/>
                  </a:cubicBezTo>
                  <a:cubicBezTo>
                    <a:pt x="5337" y="9048"/>
                    <a:pt x="5371" y="9053"/>
                    <a:pt x="5404" y="9053"/>
                  </a:cubicBezTo>
                  <a:cubicBezTo>
                    <a:pt x="5504" y="9053"/>
                    <a:pt x="5604" y="9015"/>
                    <a:pt x="5704" y="8940"/>
                  </a:cubicBezTo>
                  <a:cubicBezTo>
                    <a:pt x="5737" y="8957"/>
                    <a:pt x="5771" y="8965"/>
                    <a:pt x="5800" y="8965"/>
                  </a:cubicBezTo>
                  <a:cubicBezTo>
                    <a:pt x="5829" y="8965"/>
                    <a:pt x="5854" y="8957"/>
                    <a:pt x="5871" y="8940"/>
                  </a:cubicBezTo>
                  <a:lnTo>
                    <a:pt x="5871" y="8940"/>
                  </a:lnTo>
                  <a:cubicBezTo>
                    <a:pt x="5804" y="9140"/>
                    <a:pt x="5804" y="9374"/>
                    <a:pt x="5838" y="9574"/>
                  </a:cubicBezTo>
                  <a:cubicBezTo>
                    <a:pt x="6204" y="9540"/>
                    <a:pt x="6505" y="9340"/>
                    <a:pt x="6671" y="9073"/>
                  </a:cubicBezTo>
                  <a:lnTo>
                    <a:pt x="6671" y="9073"/>
                  </a:lnTo>
                  <a:cubicBezTo>
                    <a:pt x="6538" y="9307"/>
                    <a:pt x="6538" y="9574"/>
                    <a:pt x="6671" y="9841"/>
                  </a:cubicBezTo>
                  <a:cubicBezTo>
                    <a:pt x="7005" y="9741"/>
                    <a:pt x="7272" y="9474"/>
                    <a:pt x="7372" y="9140"/>
                  </a:cubicBezTo>
                  <a:lnTo>
                    <a:pt x="7372" y="9140"/>
                  </a:lnTo>
                  <a:cubicBezTo>
                    <a:pt x="7305" y="9440"/>
                    <a:pt x="7439" y="9741"/>
                    <a:pt x="7672" y="9974"/>
                  </a:cubicBezTo>
                  <a:cubicBezTo>
                    <a:pt x="7972" y="9674"/>
                    <a:pt x="8139" y="9307"/>
                    <a:pt x="8106" y="8907"/>
                  </a:cubicBezTo>
                  <a:lnTo>
                    <a:pt x="8106" y="8907"/>
                  </a:lnTo>
                  <a:cubicBezTo>
                    <a:pt x="8173" y="9140"/>
                    <a:pt x="8339" y="9340"/>
                    <a:pt x="8606" y="9407"/>
                  </a:cubicBezTo>
                  <a:cubicBezTo>
                    <a:pt x="8740" y="9174"/>
                    <a:pt x="8773" y="8907"/>
                    <a:pt x="8706" y="8640"/>
                  </a:cubicBezTo>
                  <a:lnTo>
                    <a:pt x="8706" y="8640"/>
                  </a:lnTo>
                  <a:cubicBezTo>
                    <a:pt x="9006" y="9007"/>
                    <a:pt x="9240" y="9007"/>
                    <a:pt x="9240" y="9007"/>
                  </a:cubicBezTo>
                  <a:cubicBezTo>
                    <a:pt x="9407" y="8740"/>
                    <a:pt x="9240" y="8173"/>
                    <a:pt x="9240" y="8173"/>
                  </a:cubicBezTo>
                  <a:lnTo>
                    <a:pt x="9240" y="8173"/>
                  </a:lnTo>
                  <a:cubicBezTo>
                    <a:pt x="9340" y="8340"/>
                    <a:pt x="9540" y="8473"/>
                    <a:pt x="9740" y="8473"/>
                  </a:cubicBezTo>
                  <a:cubicBezTo>
                    <a:pt x="9874" y="8173"/>
                    <a:pt x="9840" y="7839"/>
                    <a:pt x="9640" y="7572"/>
                  </a:cubicBezTo>
                  <a:lnTo>
                    <a:pt x="9640" y="7572"/>
                  </a:lnTo>
                  <a:cubicBezTo>
                    <a:pt x="9761" y="7653"/>
                    <a:pt x="9895" y="7697"/>
                    <a:pt x="10026" y="7697"/>
                  </a:cubicBezTo>
                  <a:cubicBezTo>
                    <a:pt x="10111" y="7697"/>
                    <a:pt x="10195" y="7679"/>
                    <a:pt x="10274" y="7639"/>
                  </a:cubicBezTo>
                  <a:cubicBezTo>
                    <a:pt x="10374" y="7272"/>
                    <a:pt x="9907" y="6905"/>
                    <a:pt x="9907" y="6905"/>
                  </a:cubicBezTo>
                  <a:lnTo>
                    <a:pt x="9907" y="6905"/>
                  </a:lnTo>
                  <a:cubicBezTo>
                    <a:pt x="9952" y="6911"/>
                    <a:pt x="9996" y="6914"/>
                    <a:pt x="10040" y="6914"/>
                  </a:cubicBezTo>
                  <a:cubicBezTo>
                    <a:pt x="10260" y="6914"/>
                    <a:pt x="10469" y="6844"/>
                    <a:pt x="10608" y="6705"/>
                  </a:cubicBezTo>
                  <a:lnTo>
                    <a:pt x="10407" y="5871"/>
                  </a:lnTo>
                  <a:cubicBezTo>
                    <a:pt x="10241" y="5538"/>
                    <a:pt x="9674" y="5538"/>
                    <a:pt x="9674" y="5538"/>
                  </a:cubicBezTo>
                  <a:cubicBezTo>
                    <a:pt x="9940" y="5438"/>
                    <a:pt x="10141" y="5237"/>
                    <a:pt x="10241" y="4971"/>
                  </a:cubicBezTo>
                  <a:cubicBezTo>
                    <a:pt x="10053" y="4866"/>
                    <a:pt x="9839" y="4814"/>
                    <a:pt x="9624" y="4814"/>
                  </a:cubicBezTo>
                  <a:cubicBezTo>
                    <a:pt x="9495" y="4814"/>
                    <a:pt x="9365" y="4833"/>
                    <a:pt x="9240" y="4870"/>
                  </a:cubicBezTo>
                  <a:cubicBezTo>
                    <a:pt x="9473" y="4737"/>
                    <a:pt x="9674" y="4504"/>
                    <a:pt x="9740" y="4270"/>
                  </a:cubicBezTo>
                  <a:cubicBezTo>
                    <a:pt x="9628" y="4229"/>
                    <a:pt x="9510" y="4210"/>
                    <a:pt x="9391" y="4210"/>
                  </a:cubicBezTo>
                  <a:cubicBezTo>
                    <a:pt x="9121" y="4210"/>
                    <a:pt x="8848" y="4308"/>
                    <a:pt x="8640" y="4470"/>
                  </a:cubicBezTo>
                  <a:cubicBezTo>
                    <a:pt x="8873" y="4237"/>
                    <a:pt x="9006" y="3903"/>
                    <a:pt x="9006" y="3570"/>
                  </a:cubicBezTo>
                  <a:cubicBezTo>
                    <a:pt x="8969" y="3563"/>
                    <a:pt x="8932" y="3559"/>
                    <a:pt x="8896" y="3559"/>
                  </a:cubicBezTo>
                  <a:cubicBezTo>
                    <a:pt x="8414" y="3559"/>
                    <a:pt x="8039" y="4137"/>
                    <a:pt x="8039" y="4137"/>
                  </a:cubicBezTo>
                  <a:cubicBezTo>
                    <a:pt x="8039" y="4137"/>
                    <a:pt x="8273" y="3503"/>
                    <a:pt x="8072" y="3203"/>
                  </a:cubicBezTo>
                  <a:lnTo>
                    <a:pt x="8072" y="3203"/>
                  </a:lnTo>
                  <a:cubicBezTo>
                    <a:pt x="7872" y="3269"/>
                    <a:pt x="7739" y="3403"/>
                    <a:pt x="7639" y="3603"/>
                  </a:cubicBezTo>
                  <a:cubicBezTo>
                    <a:pt x="7572" y="3536"/>
                    <a:pt x="7472" y="3469"/>
                    <a:pt x="7405" y="3436"/>
                  </a:cubicBezTo>
                  <a:cubicBezTo>
                    <a:pt x="7372" y="3403"/>
                    <a:pt x="7339" y="3336"/>
                    <a:pt x="7305" y="3303"/>
                  </a:cubicBezTo>
                  <a:cubicBezTo>
                    <a:pt x="7505" y="3203"/>
                    <a:pt x="7639" y="3036"/>
                    <a:pt x="7706" y="2869"/>
                  </a:cubicBezTo>
                  <a:cubicBezTo>
                    <a:pt x="7706" y="2869"/>
                    <a:pt x="7609" y="2714"/>
                    <a:pt x="7282" y="2714"/>
                  </a:cubicBezTo>
                  <a:cubicBezTo>
                    <a:pt x="7180" y="2714"/>
                    <a:pt x="7056" y="2729"/>
                    <a:pt x="6905" y="2769"/>
                  </a:cubicBezTo>
                  <a:cubicBezTo>
                    <a:pt x="7205" y="2636"/>
                    <a:pt x="7439" y="2402"/>
                    <a:pt x="7505" y="2068"/>
                  </a:cubicBezTo>
                  <a:cubicBezTo>
                    <a:pt x="7420" y="2056"/>
                    <a:pt x="7330" y="2049"/>
                    <a:pt x="7237" y="2049"/>
                  </a:cubicBezTo>
                  <a:cubicBezTo>
                    <a:pt x="7077" y="2049"/>
                    <a:pt x="6907" y="2072"/>
                    <a:pt x="6738" y="2135"/>
                  </a:cubicBezTo>
                  <a:cubicBezTo>
                    <a:pt x="6938" y="2035"/>
                    <a:pt x="7105" y="1868"/>
                    <a:pt x="7172" y="1668"/>
                  </a:cubicBezTo>
                  <a:cubicBezTo>
                    <a:pt x="7113" y="1660"/>
                    <a:pt x="7055" y="1656"/>
                    <a:pt x="6997" y="1656"/>
                  </a:cubicBezTo>
                  <a:cubicBezTo>
                    <a:pt x="6824" y="1656"/>
                    <a:pt x="6655" y="1693"/>
                    <a:pt x="6505" y="1768"/>
                  </a:cubicBezTo>
                  <a:cubicBezTo>
                    <a:pt x="6705" y="1635"/>
                    <a:pt x="6872" y="1435"/>
                    <a:pt x="6938" y="1201"/>
                  </a:cubicBezTo>
                  <a:cubicBezTo>
                    <a:pt x="6888" y="1196"/>
                    <a:pt x="6839" y="1193"/>
                    <a:pt x="6791" y="1193"/>
                  </a:cubicBezTo>
                  <a:cubicBezTo>
                    <a:pt x="6550" y="1193"/>
                    <a:pt x="6332" y="1262"/>
                    <a:pt x="6138" y="1401"/>
                  </a:cubicBezTo>
                  <a:cubicBezTo>
                    <a:pt x="6371" y="1201"/>
                    <a:pt x="6471" y="868"/>
                    <a:pt x="6405" y="567"/>
                  </a:cubicBezTo>
                  <a:lnTo>
                    <a:pt x="6405" y="567"/>
                  </a:lnTo>
                  <a:cubicBezTo>
                    <a:pt x="6104" y="601"/>
                    <a:pt x="5838" y="801"/>
                    <a:pt x="5637" y="1034"/>
                  </a:cubicBezTo>
                  <a:cubicBezTo>
                    <a:pt x="5771" y="768"/>
                    <a:pt x="5771" y="467"/>
                    <a:pt x="5637" y="200"/>
                  </a:cubicBezTo>
                  <a:cubicBezTo>
                    <a:pt x="5304" y="267"/>
                    <a:pt x="5104" y="868"/>
                    <a:pt x="5104" y="868"/>
                  </a:cubicBezTo>
                  <a:cubicBezTo>
                    <a:pt x="5104" y="167"/>
                    <a:pt x="4770" y="0"/>
                    <a:pt x="4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28;p30">
              <a:extLst>
                <a:ext uri="{FF2B5EF4-FFF2-40B4-BE49-F238E27FC236}">
                  <a16:creationId xmlns:a16="http://schemas.microsoft.com/office/drawing/2014/main" id="{D073EABE-11AC-8A06-E242-56F7DDC7E379}"/>
                </a:ext>
              </a:extLst>
            </p:cNvPr>
            <p:cNvSpPr/>
            <p:nvPr/>
          </p:nvSpPr>
          <p:spPr>
            <a:xfrm>
              <a:off x="4889217" y="2100297"/>
              <a:ext cx="93086" cy="130207"/>
            </a:xfrm>
            <a:custGeom>
              <a:avLst/>
              <a:gdLst/>
              <a:ahLst/>
              <a:cxnLst/>
              <a:rect l="l" t="t" r="r" b="b"/>
              <a:pathLst>
                <a:path w="5271" h="7373" extrusionOk="0">
                  <a:moveTo>
                    <a:pt x="3870" y="1"/>
                  </a:moveTo>
                  <a:lnTo>
                    <a:pt x="3736" y="34"/>
                  </a:lnTo>
                  <a:cubicBezTo>
                    <a:pt x="3836" y="701"/>
                    <a:pt x="3870" y="1402"/>
                    <a:pt x="3903" y="2069"/>
                  </a:cubicBezTo>
                  <a:cubicBezTo>
                    <a:pt x="3770" y="2703"/>
                    <a:pt x="3636" y="3337"/>
                    <a:pt x="3469" y="3937"/>
                  </a:cubicBezTo>
                  <a:cubicBezTo>
                    <a:pt x="3469" y="3937"/>
                    <a:pt x="2002" y="2303"/>
                    <a:pt x="1868" y="2036"/>
                  </a:cubicBezTo>
                  <a:cubicBezTo>
                    <a:pt x="1768" y="1569"/>
                    <a:pt x="1701" y="1102"/>
                    <a:pt x="1701" y="635"/>
                  </a:cubicBezTo>
                  <a:lnTo>
                    <a:pt x="1568" y="668"/>
                  </a:lnTo>
                  <a:lnTo>
                    <a:pt x="1568" y="2002"/>
                  </a:lnTo>
                  <a:lnTo>
                    <a:pt x="200" y="1369"/>
                  </a:lnTo>
                  <a:lnTo>
                    <a:pt x="0" y="1469"/>
                  </a:lnTo>
                  <a:cubicBezTo>
                    <a:pt x="534" y="1669"/>
                    <a:pt x="1001" y="1936"/>
                    <a:pt x="1435" y="2269"/>
                  </a:cubicBezTo>
                  <a:cubicBezTo>
                    <a:pt x="2502" y="3170"/>
                    <a:pt x="3703" y="5271"/>
                    <a:pt x="4203" y="7373"/>
                  </a:cubicBezTo>
                  <a:lnTo>
                    <a:pt x="5271" y="7106"/>
                  </a:lnTo>
                  <a:cubicBezTo>
                    <a:pt x="4904" y="5938"/>
                    <a:pt x="4136" y="4904"/>
                    <a:pt x="4070" y="4204"/>
                  </a:cubicBezTo>
                  <a:cubicBezTo>
                    <a:pt x="4103" y="3537"/>
                    <a:pt x="4170" y="2870"/>
                    <a:pt x="4337" y="2236"/>
                  </a:cubicBezTo>
                  <a:lnTo>
                    <a:pt x="5171" y="68"/>
                  </a:lnTo>
                  <a:lnTo>
                    <a:pt x="5004" y="101"/>
                  </a:lnTo>
                  <a:lnTo>
                    <a:pt x="4170" y="1769"/>
                  </a:lnTo>
                  <a:lnTo>
                    <a:pt x="38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29;p30">
              <a:extLst>
                <a:ext uri="{FF2B5EF4-FFF2-40B4-BE49-F238E27FC236}">
                  <a16:creationId xmlns:a16="http://schemas.microsoft.com/office/drawing/2014/main" id="{7DDCCCA3-3617-E643-4BD0-1D90B13F0060}"/>
                </a:ext>
              </a:extLst>
            </p:cNvPr>
            <p:cNvSpPr/>
            <p:nvPr/>
          </p:nvSpPr>
          <p:spPr>
            <a:xfrm>
              <a:off x="4889217" y="2100297"/>
              <a:ext cx="93086" cy="130207"/>
            </a:xfrm>
            <a:custGeom>
              <a:avLst/>
              <a:gdLst/>
              <a:ahLst/>
              <a:cxnLst/>
              <a:rect l="l" t="t" r="r" b="b"/>
              <a:pathLst>
                <a:path w="5271" h="7373" fill="none" extrusionOk="0">
                  <a:moveTo>
                    <a:pt x="5271" y="7106"/>
                  </a:moveTo>
                  <a:cubicBezTo>
                    <a:pt x="4904" y="5938"/>
                    <a:pt x="4136" y="4904"/>
                    <a:pt x="4070" y="4204"/>
                  </a:cubicBezTo>
                  <a:cubicBezTo>
                    <a:pt x="4103" y="3537"/>
                    <a:pt x="4170" y="2870"/>
                    <a:pt x="4303" y="2236"/>
                  </a:cubicBezTo>
                  <a:lnTo>
                    <a:pt x="5137" y="68"/>
                  </a:lnTo>
                  <a:lnTo>
                    <a:pt x="4970" y="101"/>
                  </a:lnTo>
                  <a:lnTo>
                    <a:pt x="4170" y="1769"/>
                  </a:lnTo>
                  <a:lnTo>
                    <a:pt x="3870" y="1"/>
                  </a:lnTo>
                  <a:lnTo>
                    <a:pt x="3736" y="34"/>
                  </a:lnTo>
                  <a:cubicBezTo>
                    <a:pt x="3836" y="701"/>
                    <a:pt x="3870" y="1402"/>
                    <a:pt x="3903" y="2069"/>
                  </a:cubicBezTo>
                  <a:cubicBezTo>
                    <a:pt x="3770" y="2703"/>
                    <a:pt x="3636" y="3337"/>
                    <a:pt x="3469" y="3937"/>
                  </a:cubicBezTo>
                  <a:cubicBezTo>
                    <a:pt x="3469" y="3937"/>
                    <a:pt x="2002" y="2303"/>
                    <a:pt x="1868" y="2036"/>
                  </a:cubicBezTo>
                  <a:cubicBezTo>
                    <a:pt x="1768" y="1569"/>
                    <a:pt x="1701" y="1102"/>
                    <a:pt x="1701" y="635"/>
                  </a:cubicBezTo>
                  <a:lnTo>
                    <a:pt x="1568" y="668"/>
                  </a:lnTo>
                  <a:lnTo>
                    <a:pt x="1568" y="2002"/>
                  </a:lnTo>
                  <a:lnTo>
                    <a:pt x="200" y="1369"/>
                  </a:lnTo>
                  <a:lnTo>
                    <a:pt x="0" y="1469"/>
                  </a:lnTo>
                  <a:cubicBezTo>
                    <a:pt x="534" y="1669"/>
                    <a:pt x="1001" y="1936"/>
                    <a:pt x="1435" y="2269"/>
                  </a:cubicBezTo>
                  <a:cubicBezTo>
                    <a:pt x="2502" y="3170"/>
                    <a:pt x="3736" y="5271"/>
                    <a:pt x="4203" y="73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30;p30">
              <a:extLst>
                <a:ext uri="{FF2B5EF4-FFF2-40B4-BE49-F238E27FC236}">
                  <a16:creationId xmlns:a16="http://schemas.microsoft.com/office/drawing/2014/main" id="{D74B18D7-BF35-E790-8B2F-DA217BC4EC0B}"/>
                </a:ext>
              </a:extLst>
            </p:cNvPr>
            <p:cNvSpPr/>
            <p:nvPr/>
          </p:nvSpPr>
          <p:spPr>
            <a:xfrm>
              <a:off x="4707181" y="2822808"/>
              <a:ext cx="162295" cy="145766"/>
            </a:xfrm>
            <a:custGeom>
              <a:avLst/>
              <a:gdLst/>
              <a:ahLst/>
              <a:cxnLst/>
              <a:rect l="l" t="t" r="r" b="b"/>
              <a:pathLst>
                <a:path w="9190" h="8254" extrusionOk="0">
                  <a:moveTo>
                    <a:pt x="5635" y="0"/>
                  </a:moveTo>
                  <a:cubicBezTo>
                    <a:pt x="5376" y="0"/>
                    <a:pt x="5108" y="47"/>
                    <a:pt x="4838" y="151"/>
                  </a:cubicBezTo>
                  <a:cubicBezTo>
                    <a:pt x="2169" y="1185"/>
                    <a:pt x="1" y="4454"/>
                    <a:pt x="201" y="7990"/>
                  </a:cubicBezTo>
                  <a:cubicBezTo>
                    <a:pt x="221" y="8153"/>
                    <a:pt x="354" y="8254"/>
                    <a:pt x="485" y="8254"/>
                  </a:cubicBezTo>
                  <a:cubicBezTo>
                    <a:pt x="568" y="8254"/>
                    <a:pt x="650" y="8214"/>
                    <a:pt x="701" y="8123"/>
                  </a:cubicBezTo>
                  <a:cubicBezTo>
                    <a:pt x="1402" y="7122"/>
                    <a:pt x="3036" y="5221"/>
                    <a:pt x="6372" y="4020"/>
                  </a:cubicBezTo>
                  <a:cubicBezTo>
                    <a:pt x="9189" y="3012"/>
                    <a:pt x="7709" y="0"/>
                    <a:pt x="5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31;p30">
              <a:extLst>
                <a:ext uri="{FF2B5EF4-FFF2-40B4-BE49-F238E27FC236}">
                  <a16:creationId xmlns:a16="http://schemas.microsoft.com/office/drawing/2014/main" id="{55C29AAA-0AA8-4E87-7499-18FE2F56DAE7}"/>
                </a:ext>
              </a:extLst>
            </p:cNvPr>
            <p:cNvSpPr/>
            <p:nvPr/>
          </p:nvSpPr>
          <p:spPr>
            <a:xfrm>
              <a:off x="4714845" y="2837801"/>
              <a:ext cx="111947" cy="116097"/>
            </a:xfrm>
            <a:custGeom>
              <a:avLst/>
              <a:gdLst/>
              <a:ahLst/>
              <a:cxnLst/>
              <a:rect l="l" t="t" r="r" b="b"/>
              <a:pathLst>
                <a:path w="6339" h="6574" extrusionOk="0">
                  <a:moveTo>
                    <a:pt x="3991" y="1"/>
                  </a:moveTo>
                  <a:cubicBezTo>
                    <a:pt x="3699" y="1"/>
                    <a:pt x="2469" y="2170"/>
                    <a:pt x="2469" y="2170"/>
                  </a:cubicBezTo>
                  <a:cubicBezTo>
                    <a:pt x="2469" y="2170"/>
                    <a:pt x="2660" y="1502"/>
                    <a:pt x="2327" y="1502"/>
                  </a:cubicBezTo>
                  <a:cubicBezTo>
                    <a:pt x="2319" y="1502"/>
                    <a:pt x="2311" y="1502"/>
                    <a:pt x="2302" y="1503"/>
                  </a:cubicBezTo>
                  <a:cubicBezTo>
                    <a:pt x="1935" y="1537"/>
                    <a:pt x="0" y="4872"/>
                    <a:pt x="234" y="6574"/>
                  </a:cubicBezTo>
                  <a:cubicBezTo>
                    <a:pt x="434" y="6140"/>
                    <a:pt x="734" y="5773"/>
                    <a:pt x="1068" y="5439"/>
                  </a:cubicBezTo>
                  <a:cubicBezTo>
                    <a:pt x="1780" y="4755"/>
                    <a:pt x="2738" y="4026"/>
                    <a:pt x="2433" y="4026"/>
                  </a:cubicBezTo>
                  <a:cubicBezTo>
                    <a:pt x="2366" y="4026"/>
                    <a:pt x="2239" y="4061"/>
                    <a:pt x="2035" y="4138"/>
                  </a:cubicBezTo>
                  <a:cubicBezTo>
                    <a:pt x="2802" y="3671"/>
                    <a:pt x="3636" y="3304"/>
                    <a:pt x="4504" y="3004"/>
                  </a:cubicBezTo>
                  <a:cubicBezTo>
                    <a:pt x="5771" y="2637"/>
                    <a:pt x="3436" y="2437"/>
                    <a:pt x="3436" y="2437"/>
                  </a:cubicBezTo>
                  <a:cubicBezTo>
                    <a:pt x="3436" y="2437"/>
                    <a:pt x="6338" y="1070"/>
                    <a:pt x="5971" y="502"/>
                  </a:cubicBezTo>
                  <a:cubicBezTo>
                    <a:pt x="5923" y="433"/>
                    <a:pt x="5837" y="404"/>
                    <a:pt x="5727" y="404"/>
                  </a:cubicBezTo>
                  <a:cubicBezTo>
                    <a:pt x="5149" y="404"/>
                    <a:pt x="3903" y="1203"/>
                    <a:pt x="3903" y="1203"/>
                  </a:cubicBezTo>
                  <a:cubicBezTo>
                    <a:pt x="3903" y="1203"/>
                    <a:pt x="4304" y="69"/>
                    <a:pt x="4003" y="2"/>
                  </a:cubicBezTo>
                  <a:cubicBezTo>
                    <a:pt x="3999" y="1"/>
                    <a:pt x="3995" y="1"/>
                    <a:pt x="3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32;p30">
              <a:extLst>
                <a:ext uri="{FF2B5EF4-FFF2-40B4-BE49-F238E27FC236}">
                  <a16:creationId xmlns:a16="http://schemas.microsoft.com/office/drawing/2014/main" id="{FE9EAAB5-6CF1-E642-FB21-B98E6860C598}"/>
                </a:ext>
              </a:extLst>
            </p:cNvPr>
            <p:cNvSpPr/>
            <p:nvPr/>
          </p:nvSpPr>
          <p:spPr>
            <a:xfrm>
              <a:off x="4706598" y="2864926"/>
              <a:ext cx="84839" cy="130790"/>
            </a:xfrm>
            <a:custGeom>
              <a:avLst/>
              <a:gdLst/>
              <a:ahLst/>
              <a:cxnLst/>
              <a:rect l="l" t="t" r="r" b="b"/>
              <a:pathLst>
                <a:path w="4804" h="7406" fill="none" extrusionOk="0">
                  <a:moveTo>
                    <a:pt x="4804" y="1"/>
                  </a:moveTo>
                  <a:cubicBezTo>
                    <a:pt x="4804" y="1"/>
                    <a:pt x="1235" y="1902"/>
                    <a:pt x="0" y="7406"/>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33;p30">
              <a:extLst>
                <a:ext uri="{FF2B5EF4-FFF2-40B4-BE49-F238E27FC236}">
                  <a16:creationId xmlns:a16="http://schemas.microsoft.com/office/drawing/2014/main" id="{751D77D8-4EE3-DB39-E191-E6D50409866C}"/>
                </a:ext>
              </a:extLst>
            </p:cNvPr>
            <p:cNvSpPr/>
            <p:nvPr/>
          </p:nvSpPr>
          <p:spPr>
            <a:xfrm>
              <a:off x="4647685" y="2727975"/>
              <a:ext cx="187443" cy="242119"/>
            </a:xfrm>
            <a:custGeom>
              <a:avLst/>
              <a:gdLst/>
              <a:ahLst/>
              <a:cxnLst/>
              <a:rect l="l" t="t" r="r" b="b"/>
              <a:pathLst>
                <a:path w="10614" h="13710" extrusionOk="0">
                  <a:moveTo>
                    <a:pt x="6072" y="0"/>
                  </a:moveTo>
                  <a:cubicBezTo>
                    <a:pt x="5319" y="0"/>
                    <a:pt x="4547" y="264"/>
                    <a:pt x="3904" y="884"/>
                  </a:cubicBezTo>
                  <a:cubicBezTo>
                    <a:pt x="1035" y="3619"/>
                    <a:pt x="1" y="9023"/>
                    <a:pt x="2202" y="13493"/>
                  </a:cubicBezTo>
                  <a:cubicBezTo>
                    <a:pt x="2276" y="13640"/>
                    <a:pt x="2408" y="13709"/>
                    <a:pt x="2541" y="13709"/>
                  </a:cubicBezTo>
                  <a:cubicBezTo>
                    <a:pt x="2710" y="13709"/>
                    <a:pt x="2880" y="13598"/>
                    <a:pt x="2936" y="13393"/>
                  </a:cubicBezTo>
                  <a:cubicBezTo>
                    <a:pt x="3236" y="11692"/>
                    <a:pt x="4337" y="8389"/>
                    <a:pt x="8006" y="5020"/>
                  </a:cubicBezTo>
                  <a:cubicBezTo>
                    <a:pt x="10613" y="2616"/>
                    <a:pt x="8438" y="0"/>
                    <a:pt x="6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34;p30">
              <a:extLst>
                <a:ext uri="{FF2B5EF4-FFF2-40B4-BE49-F238E27FC236}">
                  <a16:creationId xmlns:a16="http://schemas.microsoft.com/office/drawing/2014/main" id="{61733F63-2A93-1322-2753-6BC0F7DA96A6}"/>
                </a:ext>
              </a:extLst>
            </p:cNvPr>
            <p:cNvSpPr/>
            <p:nvPr/>
          </p:nvSpPr>
          <p:spPr>
            <a:xfrm>
              <a:off x="4671261" y="2752116"/>
              <a:ext cx="116062" cy="202366"/>
            </a:xfrm>
            <a:custGeom>
              <a:avLst/>
              <a:gdLst/>
              <a:ahLst/>
              <a:cxnLst/>
              <a:rect l="l" t="t" r="r" b="b"/>
              <a:pathLst>
                <a:path w="6572" h="11459" extrusionOk="0">
                  <a:moveTo>
                    <a:pt x="5591" y="0"/>
                  </a:moveTo>
                  <a:cubicBezTo>
                    <a:pt x="4828" y="0"/>
                    <a:pt x="3302" y="2119"/>
                    <a:pt x="3302" y="2119"/>
                  </a:cubicBezTo>
                  <a:cubicBezTo>
                    <a:pt x="3302" y="2119"/>
                    <a:pt x="3270" y="449"/>
                    <a:pt x="2860" y="449"/>
                  </a:cubicBezTo>
                  <a:cubicBezTo>
                    <a:pt x="2852" y="449"/>
                    <a:pt x="2844" y="450"/>
                    <a:pt x="2835" y="451"/>
                  </a:cubicBezTo>
                  <a:cubicBezTo>
                    <a:pt x="2402" y="551"/>
                    <a:pt x="1935" y="4254"/>
                    <a:pt x="1935" y="4254"/>
                  </a:cubicBezTo>
                  <a:cubicBezTo>
                    <a:pt x="1935" y="4254"/>
                    <a:pt x="1829" y="3378"/>
                    <a:pt x="1451" y="3378"/>
                  </a:cubicBezTo>
                  <a:cubicBezTo>
                    <a:pt x="1405" y="3378"/>
                    <a:pt x="1355" y="3391"/>
                    <a:pt x="1301" y="3420"/>
                  </a:cubicBezTo>
                  <a:cubicBezTo>
                    <a:pt x="834" y="3687"/>
                    <a:pt x="0" y="9257"/>
                    <a:pt x="1234" y="11459"/>
                  </a:cubicBezTo>
                  <a:cubicBezTo>
                    <a:pt x="1268" y="10758"/>
                    <a:pt x="1468" y="10058"/>
                    <a:pt x="1768" y="9424"/>
                  </a:cubicBezTo>
                  <a:cubicBezTo>
                    <a:pt x="2338" y="8179"/>
                    <a:pt x="3171" y="6773"/>
                    <a:pt x="2902" y="6773"/>
                  </a:cubicBezTo>
                  <a:cubicBezTo>
                    <a:pt x="2825" y="6773"/>
                    <a:pt x="2658" y="6889"/>
                    <a:pt x="2368" y="7156"/>
                  </a:cubicBezTo>
                  <a:cubicBezTo>
                    <a:pt x="3169" y="6088"/>
                    <a:pt x="4103" y="5121"/>
                    <a:pt x="5137" y="4254"/>
                  </a:cubicBezTo>
                  <a:cubicBezTo>
                    <a:pt x="5700" y="3803"/>
                    <a:pt x="5592" y="3663"/>
                    <a:pt x="5237" y="3663"/>
                  </a:cubicBezTo>
                  <a:cubicBezTo>
                    <a:pt x="4646" y="3663"/>
                    <a:pt x="3369" y="4054"/>
                    <a:pt x="3369" y="4054"/>
                  </a:cubicBezTo>
                  <a:cubicBezTo>
                    <a:pt x="3369" y="4054"/>
                    <a:pt x="6571" y="618"/>
                    <a:pt x="5771" y="51"/>
                  </a:cubicBezTo>
                  <a:cubicBezTo>
                    <a:pt x="5718" y="16"/>
                    <a:pt x="5657" y="0"/>
                    <a:pt x="5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35;p30">
              <a:extLst>
                <a:ext uri="{FF2B5EF4-FFF2-40B4-BE49-F238E27FC236}">
                  <a16:creationId xmlns:a16="http://schemas.microsoft.com/office/drawing/2014/main" id="{0192E56B-ACBC-6DE0-1E0C-516E165FB060}"/>
                </a:ext>
              </a:extLst>
            </p:cNvPr>
            <p:cNvSpPr/>
            <p:nvPr/>
          </p:nvSpPr>
          <p:spPr>
            <a:xfrm>
              <a:off x="4673027" y="2795417"/>
              <a:ext cx="63046" cy="213863"/>
            </a:xfrm>
            <a:custGeom>
              <a:avLst/>
              <a:gdLst/>
              <a:ahLst/>
              <a:cxnLst/>
              <a:rect l="l" t="t" r="r" b="b"/>
              <a:pathLst>
                <a:path w="3570" h="12110" fill="none" extrusionOk="0">
                  <a:moveTo>
                    <a:pt x="3569" y="0"/>
                  </a:moveTo>
                  <a:cubicBezTo>
                    <a:pt x="3569" y="0"/>
                    <a:pt x="0" y="4370"/>
                    <a:pt x="1401" y="12109"/>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536;p30">
              <a:extLst>
                <a:ext uri="{FF2B5EF4-FFF2-40B4-BE49-F238E27FC236}">
                  <a16:creationId xmlns:a16="http://schemas.microsoft.com/office/drawing/2014/main" id="{6F54D2E8-5A85-D06D-87D9-52D207DF0C1E}"/>
                </a:ext>
              </a:extLst>
            </p:cNvPr>
            <p:cNvSpPr/>
            <p:nvPr/>
          </p:nvSpPr>
          <p:spPr>
            <a:xfrm>
              <a:off x="4505649" y="2799355"/>
              <a:ext cx="179178" cy="172008"/>
            </a:xfrm>
            <a:custGeom>
              <a:avLst/>
              <a:gdLst/>
              <a:ahLst/>
              <a:cxnLst/>
              <a:rect l="l" t="t" r="r" b="b"/>
              <a:pathLst>
                <a:path w="10146" h="9740" extrusionOk="0">
                  <a:moveTo>
                    <a:pt x="3970" y="0"/>
                  </a:moveTo>
                  <a:cubicBezTo>
                    <a:pt x="1704" y="0"/>
                    <a:pt x="0" y="3180"/>
                    <a:pt x="3007" y="4481"/>
                  </a:cubicBezTo>
                  <a:cubicBezTo>
                    <a:pt x="6676" y="6115"/>
                    <a:pt x="8377" y="8350"/>
                    <a:pt x="9044" y="9584"/>
                  </a:cubicBezTo>
                  <a:cubicBezTo>
                    <a:pt x="9111" y="9691"/>
                    <a:pt x="9215" y="9739"/>
                    <a:pt x="9318" y="9739"/>
                  </a:cubicBezTo>
                  <a:cubicBezTo>
                    <a:pt x="9473" y="9739"/>
                    <a:pt x="9625" y="9631"/>
                    <a:pt x="9645" y="9451"/>
                  </a:cubicBezTo>
                  <a:cubicBezTo>
                    <a:pt x="10145" y="5448"/>
                    <a:pt x="7944" y="1645"/>
                    <a:pt x="5042" y="244"/>
                  </a:cubicBezTo>
                  <a:cubicBezTo>
                    <a:pt x="4681" y="75"/>
                    <a:pt x="4319" y="0"/>
                    <a:pt x="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537;p30">
              <a:extLst>
                <a:ext uri="{FF2B5EF4-FFF2-40B4-BE49-F238E27FC236}">
                  <a16:creationId xmlns:a16="http://schemas.microsoft.com/office/drawing/2014/main" id="{231F198D-160E-4257-5F08-CD7760741EF3}"/>
                </a:ext>
              </a:extLst>
            </p:cNvPr>
            <p:cNvSpPr/>
            <p:nvPr/>
          </p:nvSpPr>
          <p:spPr>
            <a:xfrm>
              <a:off x="4552853" y="2817209"/>
              <a:ext cx="123126" cy="141986"/>
            </a:xfrm>
            <a:custGeom>
              <a:avLst/>
              <a:gdLst/>
              <a:ahLst/>
              <a:cxnLst/>
              <a:rect l="l" t="t" r="r" b="b"/>
              <a:pathLst>
                <a:path w="6972" h="8040" extrusionOk="0">
                  <a:moveTo>
                    <a:pt x="2809" y="0"/>
                  </a:moveTo>
                  <a:cubicBezTo>
                    <a:pt x="2807" y="0"/>
                    <a:pt x="2804" y="0"/>
                    <a:pt x="2802" y="1"/>
                  </a:cubicBezTo>
                  <a:cubicBezTo>
                    <a:pt x="2469" y="34"/>
                    <a:pt x="2836" y="1402"/>
                    <a:pt x="2836" y="1402"/>
                  </a:cubicBezTo>
                  <a:cubicBezTo>
                    <a:pt x="2836" y="1402"/>
                    <a:pt x="1405" y="267"/>
                    <a:pt x="750" y="267"/>
                  </a:cubicBezTo>
                  <a:cubicBezTo>
                    <a:pt x="643" y="267"/>
                    <a:pt x="557" y="297"/>
                    <a:pt x="501" y="368"/>
                  </a:cubicBezTo>
                  <a:cubicBezTo>
                    <a:pt x="0" y="1001"/>
                    <a:pt x="3236" y="2869"/>
                    <a:pt x="3236" y="2869"/>
                  </a:cubicBezTo>
                  <a:cubicBezTo>
                    <a:pt x="3236" y="2869"/>
                    <a:pt x="501" y="2869"/>
                    <a:pt x="1935" y="3436"/>
                  </a:cubicBezTo>
                  <a:cubicBezTo>
                    <a:pt x="2936" y="3870"/>
                    <a:pt x="3836" y="4404"/>
                    <a:pt x="4704" y="5004"/>
                  </a:cubicBezTo>
                  <a:cubicBezTo>
                    <a:pt x="4464" y="4891"/>
                    <a:pt x="4317" y="4840"/>
                    <a:pt x="4243" y="4840"/>
                  </a:cubicBezTo>
                  <a:cubicBezTo>
                    <a:pt x="3925" y="4840"/>
                    <a:pt x="4941" y="5767"/>
                    <a:pt x="5671" y="6605"/>
                  </a:cubicBezTo>
                  <a:cubicBezTo>
                    <a:pt x="6038" y="7039"/>
                    <a:pt x="6338" y="7506"/>
                    <a:pt x="6505" y="8040"/>
                  </a:cubicBezTo>
                  <a:cubicBezTo>
                    <a:pt x="6972" y="6072"/>
                    <a:pt x="5071" y="2002"/>
                    <a:pt x="4637" y="1935"/>
                  </a:cubicBezTo>
                  <a:cubicBezTo>
                    <a:pt x="4613" y="1930"/>
                    <a:pt x="4591" y="1927"/>
                    <a:pt x="4571" y="1927"/>
                  </a:cubicBezTo>
                  <a:cubicBezTo>
                    <a:pt x="4221" y="1927"/>
                    <a:pt x="4370" y="2703"/>
                    <a:pt x="4370" y="2703"/>
                  </a:cubicBezTo>
                  <a:cubicBezTo>
                    <a:pt x="4370" y="2703"/>
                    <a:pt x="3184" y="0"/>
                    <a:pt x="2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38;p30">
              <a:extLst>
                <a:ext uri="{FF2B5EF4-FFF2-40B4-BE49-F238E27FC236}">
                  <a16:creationId xmlns:a16="http://schemas.microsoft.com/office/drawing/2014/main" id="{3991A50B-415D-A008-B79B-128BB7773F9B}"/>
                </a:ext>
              </a:extLst>
            </p:cNvPr>
            <p:cNvSpPr/>
            <p:nvPr/>
          </p:nvSpPr>
          <p:spPr>
            <a:xfrm>
              <a:off x="4611165" y="2860211"/>
              <a:ext cx="73059" cy="150234"/>
            </a:xfrm>
            <a:custGeom>
              <a:avLst/>
              <a:gdLst/>
              <a:ahLst/>
              <a:cxnLst/>
              <a:rect l="l" t="t" r="r" b="b"/>
              <a:pathLst>
                <a:path w="4137" h="8507" fill="none" extrusionOk="0">
                  <a:moveTo>
                    <a:pt x="1" y="1"/>
                  </a:moveTo>
                  <a:cubicBezTo>
                    <a:pt x="1" y="1"/>
                    <a:pt x="3203" y="2202"/>
                    <a:pt x="4137" y="8507"/>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39;p30">
              <a:extLst>
                <a:ext uri="{FF2B5EF4-FFF2-40B4-BE49-F238E27FC236}">
                  <a16:creationId xmlns:a16="http://schemas.microsoft.com/office/drawing/2014/main" id="{93B93B19-C68B-8F10-E281-5AEFF7CC3F98}"/>
                </a:ext>
              </a:extLst>
            </p:cNvPr>
            <p:cNvSpPr/>
            <p:nvPr/>
          </p:nvSpPr>
          <p:spPr>
            <a:xfrm>
              <a:off x="5003493" y="2810357"/>
              <a:ext cx="120794" cy="109280"/>
            </a:xfrm>
            <a:custGeom>
              <a:avLst/>
              <a:gdLst/>
              <a:ahLst/>
              <a:cxnLst/>
              <a:rect l="l" t="t" r="r" b="b"/>
              <a:pathLst>
                <a:path w="6840" h="6188" extrusionOk="0">
                  <a:moveTo>
                    <a:pt x="4218" y="0"/>
                  </a:moveTo>
                  <a:cubicBezTo>
                    <a:pt x="4019" y="0"/>
                    <a:pt x="3812" y="38"/>
                    <a:pt x="3603" y="122"/>
                  </a:cubicBezTo>
                  <a:cubicBezTo>
                    <a:pt x="1635" y="889"/>
                    <a:pt x="0" y="3324"/>
                    <a:pt x="134" y="5993"/>
                  </a:cubicBezTo>
                  <a:cubicBezTo>
                    <a:pt x="134" y="6115"/>
                    <a:pt x="233" y="6187"/>
                    <a:pt x="341" y="6187"/>
                  </a:cubicBezTo>
                  <a:cubicBezTo>
                    <a:pt x="410" y="6187"/>
                    <a:pt x="482" y="6158"/>
                    <a:pt x="534" y="6093"/>
                  </a:cubicBezTo>
                  <a:cubicBezTo>
                    <a:pt x="1035" y="5326"/>
                    <a:pt x="2269" y="3891"/>
                    <a:pt x="4771" y="3024"/>
                  </a:cubicBezTo>
                  <a:cubicBezTo>
                    <a:pt x="6840" y="2285"/>
                    <a:pt x="5766" y="0"/>
                    <a:pt x="42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540;p30">
              <a:extLst>
                <a:ext uri="{FF2B5EF4-FFF2-40B4-BE49-F238E27FC236}">
                  <a16:creationId xmlns:a16="http://schemas.microsoft.com/office/drawing/2014/main" id="{AFCA0AA0-B4F8-8202-EB24-E4C6557F4311}"/>
                </a:ext>
              </a:extLst>
            </p:cNvPr>
            <p:cNvSpPr/>
            <p:nvPr/>
          </p:nvSpPr>
          <p:spPr>
            <a:xfrm>
              <a:off x="5008791" y="2821324"/>
              <a:ext cx="84256" cy="87205"/>
            </a:xfrm>
            <a:custGeom>
              <a:avLst/>
              <a:gdLst/>
              <a:ahLst/>
              <a:cxnLst/>
              <a:rect l="l" t="t" r="r" b="b"/>
              <a:pathLst>
                <a:path w="4771" h="4938" extrusionOk="0">
                  <a:moveTo>
                    <a:pt x="3029" y="1"/>
                  </a:moveTo>
                  <a:cubicBezTo>
                    <a:pt x="2784" y="1"/>
                    <a:pt x="1869" y="1636"/>
                    <a:pt x="1869" y="1636"/>
                  </a:cubicBezTo>
                  <a:cubicBezTo>
                    <a:pt x="1869" y="1636"/>
                    <a:pt x="2026" y="1134"/>
                    <a:pt x="1761" y="1134"/>
                  </a:cubicBezTo>
                  <a:cubicBezTo>
                    <a:pt x="1753" y="1134"/>
                    <a:pt x="1744" y="1134"/>
                    <a:pt x="1735" y="1135"/>
                  </a:cubicBezTo>
                  <a:cubicBezTo>
                    <a:pt x="1468" y="1169"/>
                    <a:pt x="1" y="3637"/>
                    <a:pt x="201" y="4938"/>
                  </a:cubicBezTo>
                  <a:cubicBezTo>
                    <a:pt x="334" y="4604"/>
                    <a:pt x="534" y="4304"/>
                    <a:pt x="801" y="4071"/>
                  </a:cubicBezTo>
                  <a:cubicBezTo>
                    <a:pt x="1346" y="3554"/>
                    <a:pt x="2045" y="3014"/>
                    <a:pt x="1832" y="3014"/>
                  </a:cubicBezTo>
                  <a:cubicBezTo>
                    <a:pt x="1783" y="3014"/>
                    <a:pt x="1689" y="3042"/>
                    <a:pt x="1535" y="3103"/>
                  </a:cubicBezTo>
                  <a:cubicBezTo>
                    <a:pt x="2102" y="2770"/>
                    <a:pt x="2736" y="2470"/>
                    <a:pt x="3370" y="2269"/>
                  </a:cubicBezTo>
                  <a:cubicBezTo>
                    <a:pt x="4337" y="2003"/>
                    <a:pt x="2603" y="1869"/>
                    <a:pt x="2603" y="1869"/>
                  </a:cubicBezTo>
                  <a:cubicBezTo>
                    <a:pt x="2603" y="1869"/>
                    <a:pt x="4771" y="802"/>
                    <a:pt x="4471" y="401"/>
                  </a:cubicBezTo>
                  <a:cubicBezTo>
                    <a:pt x="4436" y="337"/>
                    <a:pt x="4366" y="311"/>
                    <a:pt x="4275" y="311"/>
                  </a:cubicBezTo>
                  <a:cubicBezTo>
                    <a:pt x="3845" y="311"/>
                    <a:pt x="2936" y="902"/>
                    <a:pt x="2936" y="902"/>
                  </a:cubicBezTo>
                  <a:cubicBezTo>
                    <a:pt x="2936" y="902"/>
                    <a:pt x="3236" y="68"/>
                    <a:pt x="3036" y="1"/>
                  </a:cubicBezTo>
                  <a:cubicBezTo>
                    <a:pt x="3034" y="1"/>
                    <a:pt x="3032"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541;p30">
              <a:extLst>
                <a:ext uri="{FF2B5EF4-FFF2-40B4-BE49-F238E27FC236}">
                  <a16:creationId xmlns:a16="http://schemas.microsoft.com/office/drawing/2014/main" id="{419F04C5-81B8-4847-C0A3-7B2445241F8A}"/>
                </a:ext>
              </a:extLst>
            </p:cNvPr>
            <p:cNvSpPr/>
            <p:nvPr/>
          </p:nvSpPr>
          <p:spPr>
            <a:xfrm>
              <a:off x="5002310" y="2841951"/>
              <a:ext cx="63647" cy="97801"/>
            </a:xfrm>
            <a:custGeom>
              <a:avLst/>
              <a:gdLst/>
              <a:ahLst/>
              <a:cxnLst/>
              <a:rect l="l" t="t" r="r" b="b"/>
              <a:pathLst>
                <a:path w="3604" h="5538" fill="none" extrusionOk="0">
                  <a:moveTo>
                    <a:pt x="3603" y="1"/>
                  </a:moveTo>
                  <a:cubicBezTo>
                    <a:pt x="3603" y="1"/>
                    <a:pt x="935" y="1402"/>
                    <a:pt x="1" y="5538"/>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542;p30">
              <a:extLst>
                <a:ext uri="{FF2B5EF4-FFF2-40B4-BE49-F238E27FC236}">
                  <a16:creationId xmlns:a16="http://schemas.microsoft.com/office/drawing/2014/main" id="{AEDCCB93-E40F-76B8-5225-E285DA0DF1A7}"/>
                </a:ext>
              </a:extLst>
            </p:cNvPr>
            <p:cNvSpPr/>
            <p:nvPr/>
          </p:nvSpPr>
          <p:spPr>
            <a:xfrm>
              <a:off x="4958726" y="2739136"/>
              <a:ext cx="140521" cy="180997"/>
            </a:xfrm>
            <a:custGeom>
              <a:avLst/>
              <a:gdLst/>
              <a:ahLst/>
              <a:cxnLst/>
              <a:rect l="l" t="t" r="r" b="b"/>
              <a:pathLst>
                <a:path w="7957" h="10249" extrusionOk="0">
                  <a:moveTo>
                    <a:pt x="4537" y="1"/>
                  </a:moveTo>
                  <a:cubicBezTo>
                    <a:pt x="3979" y="1"/>
                    <a:pt x="3408" y="196"/>
                    <a:pt x="2936" y="652"/>
                  </a:cubicBezTo>
                  <a:cubicBezTo>
                    <a:pt x="801" y="2720"/>
                    <a:pt x="0" y="6757"/>
                    <a:pt x="1635" y="10092"/>
                  </a:cubicBezTo>
                  <a:cubicBezTo>
                    <a:pt x="1695" y="10197"/>
                    <a:pt x="1802" y="10249"/>
                    <a:pt x="1908" y="10249"/>
                  </a:cubicBezTo>
                  <a:cubicBezTo>
                    <a:pt x="2038" y="10249"/>
                    <a:pt x="2165" y="10172"/>
                    <a:pt x="2202" y="10026"/>
                  </a:cubicBezTo>
                  <a:cubicBezTo>
                    <a:pt x="2435" y="8758"/>
                    <a:pt x="3269" y="6256"/>
                    <a:pt x="6005" y="3754"/>
                  </a:cubicBezTo>
                  <a:cubicBezTo>
                    <a:pt x="7957" y="1955"/>
                    <a:pt x="6306" y="1"/>
                    <a:pt x="4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43;p30">
              <a:extLst>
                <a:ext uri="{FF2B5EF4-FFF2-40B4-BE49-F238E27FC236}">
                  <a16:creationId xmlns:a16="http://schemas.microsoft.com/office/drawing/2014/main" id="{66034870-01DE-A092-1C59-E4E9A3B4F98B}"/>
                </a:ext>
              </a:extLst>
            </p:cNvPr>
            <p:cNvSpPr/>
            <p:nvPr/>
          </p:nvSpPr>
          <p:spPr>
            <a:xfrm>
              <a:off x="4976403" y="2757608"/>
              <a:ext cx="87187" cy="150922"/>
            </a:xfrm>
            <a:custGeom>
              <a:avLst/>
              <a:gdLst/>
              <a:ahLst/>
              <a:cxnLst/>
              <a:rect l="l" t="t" r="r" b="b"/>
              <a:pathLst>
                <a:path w="4937" h="8546" extrusionOk="0">
                  <a:moveTo>
                    <a:pt x="4198" y="0"/>
                  </a:moveTo>
                  <a:cubicBezTo>
                    <a:pt x="3626" y="0"/>
                    <a:pt x="2502" y="1574"/>
                    <a:pt x="2502" y="1574"/>
                  </a:cubicBezTo>
                  <a:cubicBezTo>
                    <a:pt x="2502" y="1574"/>
                    <a:pt x="2470" y="338"/>
                    <a:pt x="2159" y="338"/>
                  </a:cubicBezTo>
                  <a:cubicBezTo>
                    <a:pt x="2151" y="338"/>
                    <a:pt x="2143" y="338"/>
                    <a:pt x="2135" y="340"/>
                  </a:cubicBezTo>
                  <a:cubicBezTo>
                    <a:pt x="1835" y="407"/>
                    <a:pt x="1468" y="3175"/>
                    <a:pt x="1468" y="3175"/>
                  </a:cubicBezTo>
                  <a:cubicBezTo>
                    <a:pt x="1468" y="3175"/>
                    <a:pt x="1388" y="2511"/>
                    <a:pt x="1110" y="2511"/>
                  </a:cubicBezTo>
                  <a:cubicBezTo>
                    <a:pt x="1076" y="2511"/>
                    <a:pt x="1040" y="2520"/>
                    <a:pt x="1001" y="2542"/>
                  </a:cubicBezTo>
                  <a:cubicBezTo>
                    <a:pt x="634" y="2742"/>
                    <a:pt x="0" y="6911"/>
                    <a:pt x="934" y="8546"/>
                  </a:cubicBezTo>
                  <a:cubicBezTo>
                    <a:pt x="967" y="8012"/>
                    <a:pt x="1101" y="7512"/>
                    <a:pt x="1334" y="7045"/>
                  </a:cubicBezTo>
                  <a:cubicBezTo>
                    <a:pt x="1749" y="6111"/>
                    <a:pt x="2366" y="5057"/>
                    <a:pt x="2165" y="5057"/>
                  </a:cubicBezTo>
                  <a:cubicBezTo>
                    <a:pt x="2108" y="5057"/>
                    <a:pt x="1983" y="5143"/>
                    <a:pt x="1768" y="5344"/>
                  </a:cubicBezTo>
                  <a:cubicBezTo>
                    <a:pt x="2368" y="4543"/>
                    <a:pt x="3069" y="3809"/>
                    <a:pt x="3836" y="3175"/>
                  </a:cubicBezTo>
                  <a:cubicBezTo>
                    <a:pt x="4280" y="2833"/>
                    <a:pt x="4198" y="2727"/>
                    <a:pt x="3926" y="2727"/>
                  </a:cubicBezTo>
                  <a:cubicBezTo>
                    <a:pt x="3483" y="2727"/>
                    <a:pt x="2535" y="3009"/>
                    <a:pt x="2535" y="3009"/>
                  </a:cubicBezTo>
                  <a:cubicBezTo>
                    <a:pt x="2535" y="3009"/>
                    <a:pt x="4937" y="440"/>
                    <a:pt x="4336" y="40"/>
                  </a:cubicBezTo>
                  <a:cubicBezTo>
                    <a:pt x="4295" y="13"/>
                    <a:pt x="4249" y="0"/>
                    <a:pt x="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544;p30">
              <a:extLst>
                <a:ext uri="{FF2B5EF4-FFF2-40B4-BE49-F238E27FC236}">
                  <a16:creationId xmlns:a16="http://schemas.microsoft.com/office/drawing/2014/main" id="{E202523C-6E3E-88B2-E7C5-2DF8B9B7162A}"/>
                </a:ext>
              </a:extLst>
            </p:cNvPr>
            <p:cNvSpPr/>
            <p:nvPr/>
          </p:nvSpPr>
          <p:spPr>
            <a:xfrm>
              <a:off x="4977569" y="2789519"/>
              <a:ext cx="47152" cy="160247"/>
            </a:xfrm>
            <a:custGeom>
              <a:avLst/>
              <a:gdLst/>
              <a:ahLst/>
              <a:cxnLst/>
              <a:rect l="l" t="t" r="r" b="b"/>
              <a:pathLst>
                <a:path w="2670" h="9074" fill="none" extrusionOk="0">
                  <a:moveTo>
                    <a:pt x="2669" y="1"/>
                  </a:moveTo>
                  <a:cubicBezTo>
                    <a:pt x="2669" y="1"/>
                    <a:pt x="1" y="3270"/>
                    <a:pt x="1068" y="9074"/>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545;p30">
              <a:extLst>
                <a:ext uri="{FF2B5EF4-FFF2-40B4-BE49-F238E27FC236}">
                  <a16:creationId xmlns:a16="http://schemas.microsoft.com/office/drawing/2014/main" id="{B7C84837-06BC-B56B-D8EC-BF5500BF50E0}"/>
                </a:ext>
              </a:extLst>
            </p:cNvPr>
            <p:cNvSpPr/>
            <p:nvPr/>
          </p:nvSpPr>
          <p:spPr>
            <a:xfrm>
              <a:off x="4852308" y="2792839"/>
              <a:ext cx="134710" cy="128388"/>
            </a:xfrm>
            <a:custGeom>
              <a:avLst/>
              <a:gdLst/>
              <a:ahLst/>
              <a:cxnLst/>
              <a:rect l="l" t="t" r="r" b="b"/>
              <a:pathLst>
                <a:path w="7628" h="7270" extrusionOk="0">
                  <a:moveTo>
                    <a:pt x="2990" y="1"/>
                  </a:moveTo>
                  <a:cubicBezTo>
                    <a:pt x="1282" y="1"/>
                    <a:pt x="0" y="2365"/>
                    <a:pt x="2257" y="3349"/>
                  </a:cubicBezTo>
                  <a:cubicBezTo>
                    <a:pt x="4992" y="4550"/>
                    <a:pt x="6260" y="6251"/>
                    <a:pt x="6794" y="7151"/>
                  </a:cubicBezTo>
                  <a:cubicBezTo>
                    <a:pt x="6834" y="7233"/>
                    <a:pt x="6908" y="7270"/>
                    <a:pt x="6983" y="7270"/>
                  </a:cubicBezTo>
                  <a:cubicBezTo>
                    <a:pt x="7093" y="7270"/>
                    <a:pt x="7207" y="7190"/>
                    <a:pt x="7227" y="7051"/>
                  </a:cubicBezTo>
                  <a:cubicBezTo>
                    <a:pt x="7627" y="4083"/>
                    <a:pt x="5960" y="1214"/>
                    <a:pt x="3791" y="180"/>
                  </a:cubicBezTo>
                  <a:cubicBezTo>
                    <a:pt x="3522" y="56"/>
                    <a:pt x="3251" y="1"/>
                    <a:pt x="2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546;p30">
              <a:extLst>
                <a:ext uri="{FF2B5EF4-FFF2-40B4-BE49-F238E27FC236}">
                  <a16:creationId xmlns:a16="http://schemas.microsoft.com/office/drawing/2014/main" id="{36DE405F-8FEC-DDDC-9FD6-CA491EB24104}"/>
                </a:ext>
              </a:extLst>
            </p:cNvPr>
            <p:cNvSpPr/>
            <p:nvPr/>
          </p:nvSpPr>
          <p:spPr>
            <a:xfrm>
              <a:off x="4888034" y="2806013"/>
              <a:ext cx="91920" cy="106066"/>
            </a:xfrm>
            <a:custGeom>
              <a:avLst/>
              <a:gdLst/>
              <a:ahLst/>
              <a:cxnLst/>
              <a:rect l="l" t="t" r="r" b="b"/>
              <a:pathLst>
                <a:path w="5205" h="6006" extrusionOk="0">
                  <a:moveTo>
                    <a:pt x="2109" y="0"/>
                  </a:moveTo>
                  <a:cubicBezTo>
                    <a:pt x="2106" y="0"/>
                    <a:pt x="2104" y="1"/>
                    <a:pt x="2102" y="1"/>
                  </a:cubicBezTo>
                  <a:cubicBezTo>
                    <a:pt x="1835" y="34"/>
                    <a:pt x="2102" y="1035"/>
                    <a:pt x="2102" y="1035"/>
                  </a:cubicBezTo>
                  <a:cubicBezTo>
                    <a:pt x="2102" y="1035"/>
                    <a:pt x="1048" y="226"/>
                    <a:pt x="558" y="226"/>
                  </a:cubicBezTo>
                  <a:cubicBezTo>
                    <a:pt x="476" y="226"/>
                    <a:pt x="410" y="249"/>
                    <a:pt x="367" y="301"/>
                  </a:cubicBezTo>
                  <a:cubicBezTo>
                    <a:pt x="0" y="735"/>
                    <a:pt x="2402" y="2169"/>
                    <a:pt x="2402" y="2169"/>
                  </a:cubicBezTo>
                  <a:cubicBezTo>
                    <a:pt x="2402" y="2169"/>
                    <a:pt x="367" y="2169"/>
                    <a:pt x="1435" y="2569"/>
                  </a:cubicBezTo>
                  <a:cubicBezTo>
                    <a:pt x="2169" y="2903"/>
                    <a:pt x="2869" y="3303"/>
                    <a:pt x="3503" y="3770"/>
                  </a:cubicBezTo>
                  <a:cubicBezTo>
                    <a:pt x="3316" y="3670"/>
                    <a:pt x="3205" y="3626"/>
                    <a:pt x="3153" y="3626"/>
                  </a:cubicBezTo>
                  <a:cubicBezTo>
                    <a:pt x="2946" y="3626"/>
                    <a:pt x="3677" y="4324"/>
                    <a:pt x="4237" y="4938"/>
                  </a:cubicBezTo>
                  <a:cubicBezTo>
                    <a:pt x="4504" y="5271"/>
                    <a:pt x="4737" y="5605"/>
                    <a:pt x="4871" y="6005"/>
                  </a:cubicBezTo>
                  <a:cubicBezTo>
                    <a:pt x="5204" y="4537"/>
                    <a:pt x="3803" y="1502"/>
                    <a:pt x="3470" y="1435"/>
                  </a:cubicBezTo>
                  <a:cubicBezTo>
                    <a:pt x="3455" y="1432"/>
                    <a:pt x="3441" y="1430"/>
                    <a:pt x="3428" y="1430"/>
                  </a:cubicBezTo>
                  <a:cubicBezTo>
                    <a:pt x="3179" y="1430"/>
                    <a:pt x="3269" y="2002"/>
                    <a:pt x="3269" y="2002"/>
                  </a:cubicBezTo>
                  <a:cubicBezTo>
                    <a:pt x="3269" y="2002"/>
                    <a:pt x="2383"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547;p30">
              <a:extLst>
                <a:ext uri="{FF2B5EF4-FFF2-40B4-BE49-F238E27FC236}">
                  <a16:creationId xmlns:a16="http://schemas.microsoft.com/office/drawing/2014/main" id="{219EE04B-49F1-E727-3030-3C6EC3E8AD4E}"/>
                </a:ext>
              </a:extLst>
            </p:cNvPr>
            <p:cNvSpPr/>
            <p:nvPr/>
          </p:nvSpPr>
          <p:spPr>
            <a:xfrm>
              <a:off x="4931035" y="2837836"/>
              <a:ext cx="54799" cy="112530"/>
            </a:xfrm>
            <a:custGeom>
              <a:avLst/>
              <a:gdLst/>
              <a:ahLst/>
              <a:cxnLst/>
              <a:rect l="l" t="t" r="r" b="b"/>
              <a:pathLst>
                <a:path w="3103" h="6372" fill="none" extrusionOk="0">
                  <a:moveTo>
                    <a:pt x="1" y="0"/>
                  </a:moveTo>
                  <a:cubicBezTo>
                    <a:pt x="1" y="0"/>
                    <a:pt x="2402" y="1668"/>
                    <a:pt x="3103" y="6371"/>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548;p30">
              <a:extLst>
                <a:ext uri="{FF2B5EF4-FFF2-40B4-BE49-F238E27FC236}">
                  <a16:creationId xmlns:a16="http://schemas.microsoft.com/office/drawing/2014/main" id="{B6A6FF12-A2BD-E6FF-068E-30E692541031}"/>
                </a:ext>
              </a:extLst>
            </p:cNvPr>
            <p:cNvSpPr/>
            <p:nvPr/>
          </p:nvSpPr>
          <p:spPr>
            <a:xfrm>
              <a:off x="3447745" y="3011395"/>
              <a:ext cx="152582" cy="178136"/>
            </a:xfrm>
            <a:custGeom>
              <a:avLst/>
              <a:gdLst/>
              <a:ahLst/>
              <a:cxnLst/>
              <a:rect l="l" t="t" r="r" b="b"/>
              <a:pathLst>
                <a:path w="8640" h="10087" extrusionOk="0">
                  <a:moveTo>
                    <a:pt x="4553" y="0"/>
                  </a:moveTo>
                  <a:cubicBezTo>
                    <a:pt x="3197" y="0"/>
                    <a:pt x="1855" y="436"/>
                    <a:pt x="734" y="1247"/>
                  </a:cubicBezTo>
                  <a:cubicBezTo>
                    <a:pt x="0" y="4416"/>
                    <a:pt x="934" y="7785"/>
                    <a:pt x="3236" y="10086"/>
                  </a:cubicBezTo>
                  <a:cubicBezTo>
                    <a:pt x="5404" y="8185"/>
                    <a:pt x="8340" y="6084"/>
                    <a:pt x="8573" y="3248"/>
                  </a:cubicBezTo>
                  <a:cubicBezTo>
                    <a:pt x="8640" y="2614"/>
                    <a:pt x="8573" y="1780"/>
                    <a:pt x="8640" y="1147"/>
                  </a:cubicBezTo>
                  <a:cubicBezTo>
                    <a:pt x="8406" y="913"/>
                    <a:pt x="8139" y="746"/>
                    <a:pt x="7873" y="613"/>
                  </a:cubicBezTo>
                  <a:cubicBezTo>
                    <a:pt x="7305" y="446"/>
                    <a:pt x="6738" y="313"/>
                    <a:pt x="6171" y="213"/>
                  </a:cubicBezTo>
                  <a:cubicBezTo>
                    <a:pt x="5638" y="70"/>
                    <a:pt x="5095" y="0"/>
                    <a:pt x="455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49;p30">
              <a:extLst>
                <a:ext uri="{FF2B5EF4-FFF2-40B4-BE49-F238E27FC236}">
                  <a16:creationId xmlns:a16="http://schemas.microsoft.com/office/drawing/2014/main" id="{C10737D7-E73E-B829-66B7-ADC7CEFFBB8C}"/>
                </a:ext>
              </a:extLst>
            </p:cNvPr>
            <p:cNvSpPr/>
            <p:nvPr/>
          </p:nvSpPr>
          <p:spPr>
            <a:xfrm>
              <a:off x="3711651" y="2982151"/>
              <a:ext cx="600" cy="618"/>
            </a:xfrm>
            <a:custGeom>
              <a:avLst/>
              <a:gdLst/>
              <a:ahLst/>
              <a:cxnLst/>
              <a:rect l="l" t="t" r="r" b="b"/>
              <a:pathLst>
                <a:path w="34" h="35" extrusionOk="0">
                  <a:moveTo>
                    <a:pt x="34" y="1"/>
                  </a:moveTo>
                  <a:cubicBezTo>
                    <a:pt x="0" y="1"/>
                    <a:pt x="0" y="1"/>
                    <a:pt x="34" y="34"/>
                  </a:cubicBezTo>
                  <a:lnTo>
                    <a:pt x="34" y="1"/>
                  </a:lnTo>
                  <a:close/>
                </a:path>
              </a:pathLst>
            </a:custGeom>
            <a:solidFill>
              <a:srgbClr val="999999"/>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550;p30">
              <a:extLst>
                <a:ext uri="{FF2B5EF4-FFF2-40B4-BE49-F238E27FC236}">
                  <a16:creationId xmlns:a16="http://schemas.microsoft.com/office/drawing/2014/main" id="{098A40E1-FF46-F8D8-CF35-5F9BD7AADBE1}"/>
                </a:ext>
              </a:extLst>
            </p:cNvPr>
            <p:cNvSpPr/>
            <p:nvPr/>
          </p:nvSpPr>
          <p:spPr>
            <a:xfrm>
              <a:off x="3733443" y="3159472"/>
              <a:ext cx="21227" cy="7082"/>
            </a:xfrm>
            <a:custGeom>
              <a:avLst/>
              <a:gdLst/>
              <a:ahLst/>
              <a:cxnLst/>
              <a:rect l="l" t="t" r="r" b="b"/>
              <a:pathLst>
                <a:path w="1202" h="401" fill="none" extrusionOk="0">
                  <a:moveTo>
                    <a:pt x="0" y="0"/>
                  </a:moveTo>
                  <a:cubicBezTo>
                    <a:pt x="367" y="267"/>
                    <a:pt x="768" y="400"/>
                    <a:pt x="1201" y="40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551;p30">
              <a:extLst>
                <a:ext uri="{FF2B5EF4-FFF2-40B4-BE49-F238E27FC236}">
                  <a16:creationId xmlns:a16="http://schemas.microsoft.com/office/drawing/2014/main" id="{72A6407E-50E5-2A8D-22DE-242A3339CE8F}"/>
                </a:ext>
              </a:extLst>
            </p:cNvPr>
            <p:cNvSpPr/>
            <p:nvPr/>
          </p:nvSpPr>
          <p:spPr>
            <a:xfrm>
              <a:off x="3609154" y="3197051"/>
              <a:ext cx="116062" cy="157792"/>
            </a:xfrm>
            <a:custGeom>
              <a:avLst/>
              <a:gdLst/>
              <a:ahLst/>
              <a:cxnLst/>
              <a:rect l="l" t="t" r="r" b="b"/>
              <a:pathLst>
                <a:path w="6572" h="8935" extrusionOk="0">
                  <a:moveTo>
                    <a:pt x="4688" y="1"/>
                  </a:moveTo>
                  <a:cubicBezTo>
                    <a:pt x="4379" y="1"/>
                    <a:pt x="4067" y="163"/>
                    <a:pt x="3903" y="507"/>
                  </a:cubicBezTo>
                  <a:lnTo>
                    <a:pt x="3903" y="541"/>
                  </a:lnTo>
                  <a:cubicBezTo>
                    <a:pt x="3845" y="686"/>
                    <a:pt x="3686" y="781"/>
                    <a:pt x="3513" y="781"/>
                  </a:cubicBezTo>
                  <a:cubicBezTo>
                    <a:pt x="3488" y="781"/>
                    <a:pt x="3462" y="779"/>
                    <a:pt x="3436" y="774"/>
                  </a:cubicBezTo>
                  <a:cubicBezTo>
                    <a:pt x="3386" y="755"/>
                    <a:pt x="3332" y="747"/>
                    <a:pt x="3276" y="747"/>
                  </a:cubicBezTo>
                  <a:cubicBezTo>
                    <a:pt x="2834" y="747"/>
                    <a:pt x="2212" y="1264"/>
                    <a:pt x="2035" y="1441"/>
                  </a:cubicBezTo>
                  <a:cubicBezTo>
                    <a:pt x="2002" y="1475"/>
                    <a:pt x="1968" y="1508"/>
                    <a:pt x="1935" y="1541"/>
                  </a:cubicBezTo>
                  <a:cubicBezTo>
                    <a:pt x="1701" y="2042"/>
                    <a:pt x="0" y="5711"/>
                    <a:pt x="3036" y="8847"/>
                  </a:cubicBezTo>
                  <a:cubicBezTo>
                    <a:pt x="3096" y="8907"/>
                    <a:pt x="3166" y="8934"/>
                    <a:pt x="3246" y="8934"/>
                  </a:cubicBezTo>
                  <a:cubicBezTo>
                    <a:pt x="4012" y="8934"/>
                    <a:pt x="5607" y="6392"/>
                    <a:pt x="6271" y="5244"/>
                  </a:cubicBezTo>
                  <a:cubicBezTo>
                    <a:pt x="6505" y="4844"/>
                    <a:pt x="6571" y="4343"/>
                    <a:pt x="6405" y="3876"/>
                  </a:cubicBezTo>
                  <a:cubicBezTo>
                    <a:pt x="6038" y="2842"/>
                    <a:pt x="5771" y="1775"/>
                    <a:pt x="5537" y="708"/>
                  </a:cubicBezTo>
                  <a:cubicBezTo>
                    <a:pt x="5445" y="247"/>
                    <a:pt x="5069" y="1"/>
                    <a:pt x="468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552;p30">
              <a:extLst>
                <a:ext uri="{FF2B5EF4-FFF2-40B4-BE49-F238E27FC236}">
                  <a16:creationId xmlns:a16="http://schemas.microsoft.com/office/drawing/2014/main" id="{774D2494-9E33-DDA9-8313-98DC56973E54}"/>
                </a:ext>
              </a:extLst>
            </p:cNvPr>
            <p:cNvSpPr/>
            <p:nvPr/>
          </p:nvSpPr>
          <p:spPr>
            <a:xfrm>
              <a:off x="3589111" y="3799794"/>
              <a:ext cx="255099" cy="558480"/>
            </a:xfrm>
            <a:custGeom>
              <a:avLst/>
              <a:gdLst/>
              <a:ahLst/>
              <a:cxnLst/>
              <a:rect l="l" t="t" r="r" b="b"/>
              <a:pathLst>
                <a:path w="14445" h="31624" extrusionOk="0">
                  <a:moveTo>
                    <a:pt x="6772" y="0"/>
                  </a:moveTo>
                  <a:lnTo>
                    <a:pt x="1" y="2536"/>
                  </a:lnTo>
                  <a:cubicBezTo>
                    <a:pt x="1702" y="5838"/>
                    <a:pt x="4504" y="10608"/>
                    <a:pt x="4504" y="10608"/>
                  </a:cubicBezTo>
                  <a:cubicBezTo>
                    <a:pt x="5572" y="19514"/>
                    <a:pt x="11309" y="31623"/>
                    <a:pt x="11309" y="31623"/>
                  </a:cubicBezTo>
                  <a:lnTo>
                    <a:pt x="14445" y="30789"/>
                  </a:lnTo>
                  <a:cubicBezTo>
                    <a:pt x="14445" y="30789"/>
                    <a:pt x="10542" y="13844"/>
                    <a:pt x="9208" y="8540"/>
                  </a:cubicBezTo>
                  <a:cubicBezTo>
                    <a:pt x="9107" y="8173"/>
                    <a:pt x="9007" y="7839"/>
                    <a:pt x="8874" y="7539"/>
                  </a:cubicBezTo>
                  <a:lnTo>
                    <a:pt x="6772"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553;p30">
              <a:extLst>
                <a:ext uri="{FF2B5EF4-FFF2-40B4-BE49-F238E27FC236}">
                  <a16:creationId xmlns:a16="http://schemas.microsoft.com/office/drawing/2014/main" id="{C2B2DBFF-9CB9-C887-02CA-E6F92B34A3BC}"/>
                </a:ext>
              </a:extLst>
            </p:cNvPr>
            <p:cNvSpPr/>
            <p:nvPr/>
          </p:nvSpPr>
          <p:spPr>
            <a:xfrm>
              <a:off x="3709885" y="3971216"/>
              <a:ext cx="28291" cy="21810"/>
            </a:xfrm>
            <a:custGeom>
              <a:avLst/>
              <a:gdLst/>
              <a:ahLst/>
              <a:cxnLst/>
              <a:rect l="l" t="t" r="r" b="b"/>
              <a:pathLst>
                <a:path w="1602" h="1235" fill="none" extrusionOk="0">
                  <a:moveTo>
                    <a:pt x="0" y="0"/>
                  </a:moveTo>
                  <a:cubicBezTo>
                    <a:pt x="0" y="0"/>
                    <a:pt x="200" y="901"/>
                    <a:pt x="1601" y="12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554;p30">
              <a:extLst>
                <a:ext uri="{FF2B5EF4-FFF2-40B4-BE49-F238E27FC236}">
                  <a16:creationId xmlns:a16="http://schemas.microsoft.com/office/drawing/2014/main" id="{E1EF4526-446B-5924-094A-B7B5EAA1749E}"/>
                </a:ext>
              </a:extLst>
            </p:cNvPr>
            <p:cNvSpPr/>
            <p:nvPr/>
          </p:nvSpPr>
          <p:spPr>
            <a:xfrm>
              <a:off x="3501942" y="3658411"/>
              <a:ext cx="232706" cy="255681"/>
            </a:xfrm>
            <a:custGeom>
              <a:avLst/>
              <a:gdLst/>
              <a:ahLst/>
              <a:cxnLst/>
              <a:rect l="l" t="t" r="r" b="b"/>
              <a:pathLst>
                <a:path w="13177" h="14478" extrusionOk="0">
                  <a:moveTo>
                    <a:pt x="0" y="1"/>
                  </a:moveTo>
                  <a:cubicBezTo>
                    <a:pt x="300" y="1869"/>
                    <a:pt x="867" y="3670"/>
                    <a:pt x="1701" y="5371"/>
                  </a:cubicBezTo>
                  <a:cubicBezTo>
                    <a:pt x="3069" y="7940"/>
                    <a:pt x="6972" y="14478"/>
                    <a:pt x="6972" y="14478"/>
                  </a:cubicBezTo>
                  <a:cubicBezTo>
                    <a:pt x="8627" y="12990"/>
                    <a:pt x="10652" y="12713"/>
                    <a:pt x="11928" y="12713"/>
                  </a:cubicBezTo>
                  <a:cubicBezTo>
                    <a:pt x="12683" y="12713"/>
                    <a:pt x="13176" y="12810"/>
                    <a:pt x="13176" y="12810"/>
                  </a:cubicBezTo>
                  <a:cubicBezTo>
                    <a:pt x="12242" y="8507"/>
                    <a:pt x="8673" y="368"/>
                    <a:pt x="8673" y="368"/>
                  </a:cubicBezTo>
                  <a:lnTo>
                    <a:pt x="0"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555;p30">
              <a:extLst>
                <a:ext uri="{FF2B5EF4-FFF2-40B4-BE49-F238E27FC236}">
                  <a16:creationId xmlns:a16="http://schemas.microsoft.com/office/drawing/2014/main" id="{DC20F3BF-8CE5-FFC9-6B6B-728549019C9F}"/>
                </a:ext>
              </a:extLst>
            </p:cNvPr>
            <p:cNvSpPr/>
            <p:nvPr/>
          </p:nvSpPr>
          <p:spPr>
            <a:xfrm>
              <a:off x="3421238" y="3732051"/>
              <a:ext cx="150816" cy="638003"/>
            </a:xfrm>
            <a:custGeom>
              <a:avLst/>
              <a:gdLst/>
              <a:ahLst/>
              <a:cxnLst/>
              <a:rect l="l" t="t" r="r" b="b"/>
              <a:pathLst>
                <a:path w="8540" h="36127" extrusionOk="0">
                  <a:moveTo>
                    <a:pt x="0" y="0"/>
                  </a:moveTo>
                  <a:lnTo>
                    <a:pt x="0" y="0"/>
                  </a:lnTo>
                  <a:cubicBezTo>
                    <a:pt x="467" y="6638"/>
                    <a:pt x="3469" y="15812"/>
                    <a:pt x="3469" y="15812"/>
                  </a:cubicBezTo>
                  <a:cubicBezTo>
                    <a:pt x="2335" y="21616"/>
                    <a:pt x="3469" y="36126"/>
                    <a:pt x="3469" y="36126"/>
                  </a:cubicBezTo>
                  <a:lnTo>
                    <a:pt x="6972" y="36026"/>
                  </a:lnTo>
                  <a:cubicBezTo>
                    <a:pt x="6972" y="36026"/>
                    <a:pt x="7706" y="25852"/>
                    <a:pt x="8373" y="16379"/>
                  </a:cubicBezTo>
                  <a:cubicBezTo>
                    <a:pt x="8540" y="14211"/>
                    <a:pt x="7839" y="6305"/>
                    <a:pt x="7839" y="6305"/>
                  </a:cubicBezTo>
                  <a:lnTo>
                    <a:pt x="6605" y="1268"/>
                  </a:lnTo>
                  <a:lnTo>
                    <a:pt x="0"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556;p30">
              <a:extLst>
                <a:ext uri="{FF2B5EF4-FFF2-40B4-BE49-F238E27FC236}">
                  <a16:creationId xmlns:a16="http://schemas.microsoft.com/office/drawing/2014/main" id="{1082BAAC-CA3D-C965-0630-91716B4A27B6}"/>
                </a:ext>
              </a:extLst>
            </p:cNvPr>
            <p:cNvSpPr/>
            <p:nvPr/>
          </p:nvSpPr>
          <p:spPr>
            <a:xfrm>
              <a:off x="3526083" y="4007737"/>
              <a:ext cx="24759" cy="34190"/>
            </a:xfrm>
            <a:custGeom>
              <a:avLst/>
              <a:gdLst/>
              <a:ahLst/>
              <a:cxnLst/>
              <a:rect l="l" t="t" r="r" b="b"/>
              <a:pathLst>
                <a:path w="1402" h="1936" fill="none" extrusionOk="0">
                  <a:moveTo>
                    <a:pt x="1" y="1"/>
                  </a:moveTo>
                  <a:cubicBezTo>
                    <a:pt x="1" y="1"/>
                    <a:pt x="334" y="1935"/>
                    <a:pt x="1402"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57;p30">
              <a:extLst>
                <a:ext uri="{FF2B5EF4-FFF2-40B4-BE49-F238E27FC236}">
                  <a16:creationId xmlns:a16="http://schemas.microsoft.com/office/drawing/2014/main" id="{B9F6E094-8A42-6814-7149-9B417D5FE6A4}"/>
                </a:ext>
              </a:extLst>
            </p:cNvPr>
            <p:cNvSpPr/>
            <p:nvPr/>
          </p:nvSpPr>
          <p:spPr>
            <a:xfrm>
              <a:off x="3387066" y="3654296"/>
              <a:ext cx="196185" cy="278057"/>
            </a:xfrm>
            <a:custGeom>
              <a:avLst/>
              <a:gdLst/>
              <a:ahLst/>
              <a:cxnLst/>
              <a:rect l="l" t="t" r="r" b="b"/>
              <a:pathLst>
                <a:path w="11109" h="15745" extrusionOk="0">
                  <a:moveTo>
                    <a:pt x="1401" y="0"/>
                  </a:moveTo>
                  <a:cubicBezTo>
                    <a:pt x="0" y="4904"/>
                    <a:pt x="3870" y="15745"/>
                    <a:pt x="3870" y="15745"/>
                  </a:cubicBezTo>
                  <a:cubicBezTo>
                    <a:pt x="5242" y="14440"/>
                    <a:pt x="7601" y="14228"/>
                    <a:pt x="8991" y="14228"/>
                  </a:cubicBezTo>
                  <a:cubicBezTo>
                    <a:pt x="9662" y="14228"/>
                    <a:pt x="10108" y="14277"/>
                    <a:pt x="10108" y="14277"/>
                  </a:cubicBezTo>
                  <a:cubicBezTo>
                    <a:pt x="10174" y="10174"/>
                    <a:pt x="9441" y="8106"/>
                    <a:pt x="9441" y="8106"/>
                  </a:cubicBezTo>
                  <a:cubicBezTo>
                    <a:pt x="11108" y="4403"/>
                    <a:pt x="9240" y="0"/>
                    <a:pt x="9240"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558;p30">
              <a:extLst>
                <a:ext uri="{FF2B5EF4-FFF2-40B4-BE49-F238E27FC236}">
                  <a16:creationId xmlns:a16="http://schemas.microsoft.com/office/drawing/2014/main" id="{87F4A1A6-1886-CAA2-270F-A85A738757C0}"/>
                </a:ext>
              </a:extLst>
            </p:cNvPr>
            <p:cNvSpPr/>
            <p:nvPr/>
          </p:nvSpPr>
          <p:spPr>
            <a:xfrm>
              <a:off x="3553773" y="3703778"/>
              <a:ext cx="24177" cy="93686"/>
            </a:xfrm>
            <a:custGeom>
              <a:avLst/>
              <a:gdLst/>
              <a:ahLst/>
              <a:cxnLst/>
              <a:rect l="l" t="t" r="r" b="b"/>
              <a:pathLst>
                <a:path w="1369" h="5305" fill="none" extrusionOk="0">
                  <a:moveTo>
                    <a:pt x="534" y="0"/>
                  </a:moveTo>
                  <a:cubicBezTo>
                    <a:pt x="534" y="0"/>
                    <a:pt x="1368" y="4704"/>
                    <a:pt x="1" y="5304"/>
                  </a:cubicBezTo>
                </a:path>
              </a:pathLst>
            </a:custGeom>
            <a:noFill/>
            <a:ln w="108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559;p30">
              <a:extLst>
                <a:ext uri="{FF2B5EF4-FFF2-40B4-BE49-F238E27FC236}">
                  <a16:creationId xmlns:a16="http://schemas.microsoft.com/office/drawing/2014/main" id="{7C435F54-9E76-5A56-CC6B-36F1D12D82BE}"/>
                </a:ext>
              </a:extLst>
            </p:cNvPr>
            <p:cNvSpPr/>
            <p:nvPr/>
          </p:nvSpPr>
          <p:spPr>
            <a:xfrm>
              <a:off x="3317557" y="3219674"/>
              <a:ext cx="365845" cy="452184"/>
            </a:xfrm>
            <a:custGeom>
              <a:avLst/>
              <a:gdLst/>
              <a:ahLst/>
              <a:cxnLst/>
              <a:rect l="l" t="t" r="r" b="b"/>
              <a:pathLst>
                <a:path w="20716" h="25605" extrusionOk="0">
                  <a:moveTo>
                    <a:pt x="15731" y="0"/>
                  </a:moveTo>
                  <a:cubicBezTo>
                    <a:pt x="14353" y="0"/>
                    <a:pt x="13304" y="151"/>
                    <a:pt x="11942" y="194"/>
                  </a:cubicBezTo>
                  <a:cubicBezTo>
                    <a:pt x="9374" y="260"/>
                    <a:pt x="6872" y="727"/>
                    <a:pt x="4504" y="1628"/>
                  </a:cubicBezTo>
                  <a:cubicBezTo>
                    <a:pt x="3803" y="1661"/>
                    <a:pt x="3136" y="1895"/>
                    <a:pt x="2602" y="2329"/>
                  </a:cubicBezTo>
                  <a:cubicBezTo>
                    <a:pt x="2035" y="2829"/>
                    <a:pt x="1568" y="3463"/>
                    <a:pt x="1335" y="4197"/>
                  </a:cubicBezTo>
                  <a:cubicBezTo>
                    <a:pt x="968" y="5231"/>
                    <a:pt x="0" y="10668"/>
                    <a:pt x="901" y="10735"/>
                  </a:cubicBezTo>
                  <a:cubicBezTo>
                    <a:pt x="1640" y="10967"/>
                    <a:pt x="2407" y="11079"/>
                    <a:pt x="3174" y="11079"/>
                  </a:cubicBezTo>
                  <a:cubicBezTo>
                    <a:pt x="3619" y="11079"/>
                    <a:pt x="4063" y="11042"/>
                    <a:pt x="4504" y="10968"/>
                  </a:cubicBezTo>
                  <a:cubicBezTo>
                    <a:pt x="4537" y="13670"/>
                    <a:pt x="4704" y="16405"/>
                    <a:pt x="5004" y="19107"/>
                  </a:cubicBezTo>
                  <a:cubicBezTo>
                    <a:pt x="5237" y="20775"/>
                    <a:pt x="4670" y="24444"/>
                    <a:pt x="4670" y="24444"/>
                  </a:cubicBezTo>
                  <a:cubicBezTo>
                    <a:pt x="6213" y="25332"/>
                    <a:pt x="8822" y="25604"/>
                    <a:pt x="11445" y="25604"/>
                  </a:cubicBezTo>
                  <a:cubicBezTo>
                    <a:pt x="15628" y="25604"/>
                    <a:pt x="19848" y="24911"/>
                    <a:pt x="19848" y="24911"/>
                  </a:cubicBezTo>
                  <a:cubicBezTo>
                    <a:pt x="19848" y="24911"/>
                    <a:pt x="19114" y="21075"/>
                    <a:pt x="19281" y="19374"/>
                  </a:cubicBezTo>
                  <a:cubicBezTo>
                    <a:pt x="20715" y="2195"/>
                    <a:pt x="18514" y="194"/>
                    <a:pt x="18514" y="194"/>
                  </a:cubicBezTo>
                  <a:cubicBezTo>
                    <a:pt x="17402" y="49"/>
                    <a:pt x="16514" y="0"/>
                    <a:pt x="15731"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560;p30">
              <a:extLst>
                <a:ext uri="{FF2B5EF4-FFF2-40B4-BE49-F238E27FC236}">
                  <a16:creationId xmlns:a16="http://schemas.microsoft.com/office/drawing/2014/main" id="{AA01EC05-CDA1-6F7D-5F53-EF4644B4B723}"/>
                </a:ext>
              </a:extLst>
            </p:cNvPr>
            <p:cNvSpPr/>
            <p:nvPr/>
          </p:nvSpPr>
          <p:spPr>
            <a:xfrm>
              <a:off x="3481899" y="3588319"/>
              <a:ext cx="28309" cy="7082"/>
            </a:xfrm>
            <a:custGeom>
              <a:avLst/>
              <a:gdLst/>
              <a:ahLst/>
              <a:cxnLst/>
              <a:rect l="l" t="t" r="r" b="b"/>
              <a:pathLst>
                <a:path w="1603" h="401" extrusionOk="0">
                  <a:moveTo>
                    <a:pt x="1" y="0"/>
                  </a:moveTo>
                  <a:lnTo>
                    <a:pt x="1" y="0"/>
                  </a:lnTo>
                  <a:cubicBezTo>
                    <a:pt x="41" y="80"/>
                    <a:pt x="188" y="97"/>
                    <a:pt x="379" y="97"/>
                  </a:cubicBezTo>
                  <a:cubicBezTo>
                    <a:pt x="382" y="97"/>
                    <a:pt x="385" y="97"/>
                    <a:pt x="389" y="97"/>
                  </a:cubicBezTo>
                  <a:lnTo>
                    <a:pt x="389" y="97"/>
                  </a:lnTo>
                  <a:lnTo>
                    <a:pt x="1602" y="401"/>
                  </a:lnTo>
                  <a:cubicBezTo>
                    <a:pt x="1539" y="131"/>
                    <a:pt x="1204" y="87"/>
                    <a:pt x="855" y="87"/>
                  </a:cubicBezTo>
                  <a:cubicBezTo>
                    <a:pt x="694" y="87"/>
                    <a:pt x="530" y="97"/>
                    <a:pt x="389" y="97"/>
                  </a:cubicBezTo>
                  <a:lnTo>
                    <a:pt x="389" y="97"/>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561;p30">
              <a:extLst>
                <a:ext uri="{FF2B5EF4-FFF2-40B4-BE49-F238E27FC236}">
                  <a16:creationId xmlns:a16="http://schemas.microsoft.com/office/drawing/2014/main" id="{51BC2E7C-CAE8-06A6-945E-8AA1558FFA9E}"/>
                </a:ext>
              </a:extLst>
            </p:cNvPr>
            <p:cNvSpPr/>
            <p:nvPr/>
          </p:nvSpPr>
          <p:spPr>
            <a:xfrm>
              <a:off x="3481899" y="3585370"/>
              <a:ext cx="28309" cy="10031"/>
            </a:xfrm>
            <a:custGeom>
              <a:avLst/>
              <a:gdLst/>
              <a:ahLst/>
              <a:cxnLst/>
              <a:rect l="l" t="t" r="r" b="b"/>
              <a:pathLst>
                <a:path w="1603" h="568" fill="none" extrusionOk="0">
                  <a:moveTo>
                    <a:pt x="1602" y="568"/>
                  </a:moveTo>
                  <a:cubicBezTo>
                    <a:pt x="1469" y="0"/>
                    <a:pt x="134" y="434"/>
                    <a:pt x="1" y="16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562;p30">
              <a:extLst>
                <a:ext uri="{FF2B5EF4-FFF2-40B4-BE49-F238E27FC236}">
                  <a16:creationId xmlns:a16="http://schemas.microsoft.com/office/drawing/2014/main" id="{401CAC69-9877-CE68-6817-680983ADA8ED}"/>
                </a:ext>
              </a:extLst>
            </p:cNvPr>
            <p:cNvSpPr/>
            <p:nvPr/>
          </p:nvSpPr>
          <p:spPr>
            <a:xfrm>
              <a:off x="3424769" y="3574774"/>
              <a:ext cx="10614" cy="4715"/>
            </a:xfrm>
            <a:custGeom>
              <a:avLst/>
              <a:gdLst/>
              <a:ahLst/>
              <a:cxnLst/>
              <a:rect l="l" t="t" r="r" b="b"/>
              <a:pathLst>
                <a:path w="601" h="267" fill="none" extrusionOk="0">
                  <a:moveTo>
                    <a:pt x="601" y="267"/>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563;p30">
              <a:extLst>
                <a:ext uri="{FF2B5EF4-FFF2-40B4-BE49-F238E27FC236}">
                  <a16:creationId xmlns:a16="http://schemas.microsoft.com/office/drawing/2014/main" id="{905BBA28-A4F7-5C9C-7C06-7A107D5D2317}"/>
                </a:ext>
              </a:extLst>
            </p:cNvPr>
            <p:cNvSpPr/>
            <p:nvPr/>
          </p:nvSpPr>
          <p:spPr>
            <a:xfrm>
              <a:off x="3449511" y="3581238"/>
              <a:ext cx="183805" cy="68362"/>
            </a:xfrm>
            <a:custGeom>
              <a:avLst/>
              <a:gdLst/>
              <a:ahLst/>
              <a:cxnLst/>
              <a:rect l="l" t="t" r="r" b="b"/>
              <a:pathLst>
                <a:path w="10408" h="3871" fill="none" extrusionOk="0">
                  <a:moveTo>
                    <a:pt x="10408" y="1"/>
                  </a:moveTo>
                  <a:cubicBezTo>
                    <a:pt x="10408" y="1"/>
                    <a:pt x="8940" y="3870"/>
                    <a:pt x="0" y="2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564;p30">
              <a:extLst>
                <a:ext uri="{FF2B5EF4-FFF2-40B4-BE49-F238E27FC236}">
                  <a16:creationId xmlns:a16="http://schemas.microsoft.com/office/drawing/2014/main" id="{95CE35F5-7E4C-65C0-FB64-CA7A06EC9E3B}"/>
                </a:ext>
              </a:extLst>
            </p:cNvPr>
            <p:cNvSpPr/>
            <p:nvPr/>
          </p:nvSpPr>
          <p:spPr>
            <a:xfrm>
              <a:off x="3463056" y="3166536"/>
              <a:ext cx="126075" cy="102711"/>
            </a:xfrm>
            <a:custGeom>
              <a:avLst/>
              <a:gdLst/>
              <a:ahLst/>
              <a:cxnLst/>
              <a:rect l="l" t="t" r="r" b="b"/>
              <a:pathLst>
                <a:path w="7139" h="5816" extrusionOk="0">
                  <a:moveTo>
                    <a:pt x="2636" y="0"/>
                  </a:moveTo>
                  <a:cubicBezTo>
                    <a:pt x="2636" y="0"/>
                    <a:pt x="2269" y="2636"/>
                    <a:pt x="1768" y="3336"/>
                  </a:cubicBezTo>
                  <a:cubicBezTo>
                    <a:pt x="1468" y="3770"/>
                    <a:pt x="1" y="4237"/>
                    <a:pt x="1" y="4237"/>
                  </a:cubicBezTo>
                  <a:cubicBezTo>
                    <a:pt x="1" y="4237"/>
                    <a:pt x="1185" y="5816"/>
                    <a:pt x="3872" y="5816"/>
                  </a:cubicBezTo>
                  <a:cubicBezTo>
                    <a:pt x="4001" y="5816"/>
                    <a:pt x="4134" y="5812"/>
                    <a:pt x="4270" y="5805"/>
                  </a:cubicBezTo>
                  <a:cubicBezTo>
                    <a:pt x="7139" y="5638"/>
                    <a:pt x="6805" y="3903"/>
                    <a:pt x="6805" y="3903"/>
                  </a:cubicBezTo>
                  <a:lnTo>
                    <a:pt x="6805" y="3903"/>
                  </a:lnTo>
                  <a:cubicBezTo>
                    <a:pt x="6805" y="3903"/>
                    <a:pt x="6751" y="3908"/>
                    <a:pt x="6666" y="3908"/>
                  </a:cubicBezTo>
                  <a:cubicBezTo>
                    <a:pt x="6434" y="3908"/>
                    <a:pt x="5976" y="3872"/>
                    <a:pt x="5805" y="3603"/>
                  </a:cubicBezTo>
                  <a:cubicBezTo>
                    <a:pt x="5571" y="3269"/>
                    <a:pt x="5805" y="1902"/>
                    <a:pt x="5805" y="1902"/>
                  </a:cubicBezTo>
                  <a:lnTo>
                    <a:pt x="2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565;p30">
              <a:extLst>
                <a:ext uri="{FF2B5EF4-FFF2-40B4-BE49-F238E27FC236}">
                  <a16:creationId xmlns:a16="http://schemas.microsoft.com/office/drawing/2014/main" id="{A41D802F-539B-6CB1-1497-5974427D61C6}"/>
                </a:ext>
              </a:extLst>
            </p:cNvPr>
            <p:cNvSpPr/>
            <p:nvPr/>
          </p:nvSpPr>
          <p:spPr>
            <a:xfrm>
              <a:off x="3463056" y="3166536"/>
              <a:ext cx="126075" cy="105466"/>
            </a:xfrm>
            <a:custGeom>
              <a:avLst/>
              <a:gdLst/>
              <a:ahLst/>
              <a:cxnLst/>
              <a:rect l="l" t="t" r="r" b="b"/>
              <a:pathLst>
                <a:path w="7139" h="5972" fill="none" extrusionOk="0">
                  <a:moveTo>
                    <a:pt x="5805" y="1902"/>
                  </a:moveTo>
                  <a:cubicBezTo>
                    <a:pt x="5805" y="1902"/>
                    <a:pt x="5571" y="3269"/>
                    <a:pt x="5805" y="3603"/>
                  </a:cubicBezTo>
                  <a:cubicBezTo>
                    <a:pt x="6038" y="3970"/>
                    <a:pt x="6805" y="3903"/>
                    <a:pt x="6805" y="3903"/>
                  </a:cubicBezTo>
                  <a:cubicBezTo>
                    <a:pt x="6805" y="3903"/>
                    <a:pt x="7139" y="5638"/>
                    <a:pt x="4270" y="5805"/>
                  </a:cubicBezTo>
                  <a:cubicBezTo>
                    <a:pt x="1301" y="5971"/>
                    <a:pt x="1" y="4237"/>
                    <a:pt x="1" y="4237"/>
                  </a:cubicBezTo>
                  <a:cubicBezTo>
                    <a:pt x="1" y="4237"/>
                    <a:pt x="1468" y="3770"/>
                    <a:pt x="1768" y="3336"/>
                  </a:cubicBezTo>
                  <a:cubicBezTo>
                    <a:pt x="2269" y="2636"/>
                    <a:pt x="2636" y="0"/>
                    <a:pt x="2636" y="0"/>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566;p30">
              <a:extLst>
                <a:ext uri="{FF2B5EF4-FFF2-40B4-BE49-F238E27FC236}">
                  <a16:creationId xmlns:a16="http://schemas.microsoft.com/office/drawing/2014/main" id="{8FD1CE54-2113-5583-7163-C8D6A20AC3A8}"/>
                </a:ext>
              </a:extLst>
            </p:cNvPr>
            <p:cNvSpPr/>
            <p:nvPr/>
          </p:nvSpPr>
          <p:spPr>
            <a:xfrm>
              <a:off x="3468671" y="3045779"/>
              <a:ext cx="145201" cy="163726"/>
            </a:xfrm>
            <a:custGeom>
              <a:avLst/>
              <a:gdLst/>
              <a:ahLst/>
              <a:cxnLst/>
              <a:rect l="l" t="t" r="r" b="b"/>
              <a:pathLst>
                <a:path w="8222" h="9271" extrusionOk="0">
                  <a:moveTo>
                    <a:pt x="6788" y="0"/>
                  </a:moveTo>
                  <a:cubicBezTo>
                    <a:pt x="6340" y="560"/>
                    <a:pt x="5478" y="706"/>
                    <a:pt x="4702" y="706"/>
                  </a:cubicBezTo>
                  <a:cubicBezTo>
                    <a:pt x="3859" y="706"/>
                    <a:pt x="3118" y="534"/>
                    <a:pt x="3118" y="534"/>
                  </a:cubicBezTo>
                  <a:cubicBezTo>
                    <a:pt x="2985" y="1301"/>
                    <a:pt x="2585" y="2002"/>
                    <a:pt x="1951" y="2502"/>
                  </a:cubicBezTo>
                  <a:cubicBezTo>
                    <a:pt x="1984" y="4170"/>
                    <a:pt x="1417" y="4170"/>
                    <a:pt x="1417" y="4170"/>
                  </a:cubicBezTo>
                  <a:cubicBezTo>
                    <a:pt x="1056" y="3904"/>
                    <a:pt x="773" y="3791"/>
                    <a:pt x="563" y="3791"/>
                  </a:cubicBezTo>
                  <a:cubicBezTo>
                    <a:pt x="114" y="3791"/>
                    <a:pt x="1" y="4311"/>
                    <a:pt x="183" y="4970"/>
                  </a:cubicBezTo>
                  <a:cubicBezTo>
                    <a:pt x="416" y="5938"/>
                    <a:pt x="1551" y="5938"/>
                    <a:pt x="1551" y="5938"/>
                  </a:cubicBezTo>
                  <a:cubicBezTo>
                    <a:pt x="1551" y="5938"/>
                    <a:pt x="2326" y="9270"/>
                    <a:pt x="5050" y="9270"/>
                  </a:cubicBezTo>
                  <a:cubicBezTo>
                    <a:pt x="5262" y="9270"/>
                    <a:pt x="5485" y="9250"/>
                    <a:pt x="5720" y="9207"/>
                  </a:cubicBezTo>
                  <a:cubicBezTo>
                    <a:pt x="8222" y="8740"/>
                    <a:pt x="7521" y="4270"/>
                    <a:pt x="7688" y="3136"/>
                  </a:cubicBezTo>
                  <a:cubicBezTo>
                    <a:pt x="7888" y="2035"/>
                    <a:pt x="6788" y="0"/>
                    <a:pt x="6788"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567;p30">
              <a:extLst>
                <a:ext uri="{FF2B5EF4-FFF2-40B4-BE49-F238E27FC236}">
                  <a16:creationId xmlns:a16="http://schemas.microsoft.com/office/drawing/2014/main" id="{7FFD82A9-FE83-F68C-702F-3062BA6ED6F8}"/>
                </a:ext>
              </a:extLst>
            </p:cNvPr>
            <p:cNvSpPr/>
            <p:nvPr/>
          </p:nvSpPr>
          <p:spPr>
            <a:xfrm>
              <a:off x="3565553" y="3110572"/>
              <a:ext cx="18278" cy="44203"/>
            </a:xfrm>
            <a:custGeom>
              <a:avLst/>
              <a:gdLst/>
              <a:ahLst/>
              <a:cxnLst/>
              <a:rect l="l" t="t" r="r" b="b"/>
              <a:pathLst>
                <a:path w="1035" h="2503" fill="none" extrusionOk="0">
                  <a:moveTo>
                    <a:pt x="301" y="1"/>
                  </a:moveTo>
                  <a:lnTo>
                    <a:pt x="935" y="1335"/>
                  </a:lnTo>
                  <a:cubicBezTo>
                    <a:pt x="1035" y="1535"/>
                    <a:pt x="968" y="1802"/>
                    <a:pt x="801" y="1935"/>
                  </a:cubicBezTo>
                  <a:cubicBezTo>
                    <a:pt x="801" y="1935"/>
                    <a:pt x="1" y="2269"/>
                    <a:pt x="1" y="25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568;p30">
              <a:extLst>
                <a:ext uri="{FF2B5EF4-FFF2-40B4-BE49-F238E27FC236}">
                  <a16:creationId xmlns:a16="http://schemas.microsoft.com/office/drawing/2014/main" id="{4307A37E-5E06-D1C1-3D3C-A1C487CAE138}"/>
                </a:ext>
              </a:extLst>
            </p:cNvPr>
            <p:cNvSpPr/>
            <p:nvPr/>
          </p:nvSpPr>
          <p:spPr>
            <a:xfrm>
              <a:off x="3584996" y="3099376"/>
              <a:ext cx="7082" cy="13563"/>
            </a:xfrm>
            <a:custGeom>
              <a:avLst/>
              <a:gdLst/>
              <a:ahLst/>
              <a:cxnLst/>
              <a:rect l="l" t="t" r="r" b="b"/>
              <a:pathLst>
                <a:path w="401" h="768" extrusionOk="0">
                  <a:moveTo>
                    <a:pt x="201" y="1"/>
                  </a:moveTo>
                  <a:cubicBezTo>
                    <a:pt x="101" y="1"/>
                    <a:pt x="0" y="168"/>
                    <a:pt x="0" y="401"/>
                  </a:cubicBezTo>
                  <a:cubicBezTo>
                    <a:pt x="0" y="601"/>
                    <a:pt x="101" y="768"/>
                    <a:pt x="201" y="768"/>
                  </a:cubicBezTo>
                  <a:cubicBezTo>
                    <a:pt x="301" y="768"/>
                    <a:pt x="401" y="601"/>
                    <a:pt x="401" y="401"/>
                  </a:cubicBezTo>
                  <a:cubicBezTo>
                    <a:pt x="401" y="168"/>
                    <a:pt x="30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569;p30">
              <a:extLst>
                <a:ext uri="{FF2B5EF4-FFF2-40B4-BE49-F238E27FC236}">
                  <a16:creationId xmlns:a16="http://schemas.microsoft.com/office/drawing/2014/main" id="{13C2FD96-79F5-FA39-C879-C4B125945F83}"/>
                </a:ext>
              </a:extLst>
            </p:cNvPr>
            <p:cNvSpPr/>
            <p:nvPr/>
          </p:nvSpPr>
          <p:spPr>
            <a:xfrm>
              <a:off x="3547292" y="3101142"/>
              <a:ext cx="6499" cy="13581"/>
            </a:xfrm>
            <a:custGeom>
              <a:avLst/>
              <a:gdLst/>
              <a:ahLst/>
              <a:cxnLst/>
              <a:rect l="l" t="t" r="r" b="b"/>
              <a:pathLst>
                <a:path w="368" h="769" extrusionOk="0">
                  <a:moveTo>
                    <a:pt x="201" y="1"/>
                  </a:moveTo>
                  <a:cubicBezTo>
                    <a:pt x="67" y="1"/>
                    <a:pt x="1" y="168"/>
                    <a:pt x="1" y="401"/>
                  </a:cubicBezTo>
                  <a:cubicBezTo>
                    <a:pt x="1" y="601"/>
                    <a:pt x="67" y="768"/>
                    <a:pt x="201" y="768"/>
                  </a:cubicBezTo>
                  <a:cubicBezTo>
                    <a:pt x="301" y="768"/>
                    <a:pt x="368" y="601"/>
                    <a:pt x="368" y="401"/>
                  </a:cubicBezTo>
                  <a:cubicBezTo>
                    <a:pt x="368" y="168"/>
                    <a:pt x="30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570;p30">
              <a:extLst>
                <a:ext uri="{FF2B5EF4-FFF2-40B4-BE49-F238E27FC236}">
                  <a16:creationId xmlns:a16="http://schemas.microsoft.com/office/drawing/2014/main" id="{F1BDD8BA-F520-390C-20BB-0AA62A2B025B}"/>
                </a:ext>
              </a:extLst>
            </p:cNvPr>
            <p:cNvSpPr/>
            <p:nvPr/>
          </p:nvSpPr>
          <p:spPr>
            <a:xfrm>
              <a:off x="3540229" y="3155339"/>
              <a:ext cx="29475" cy="21898"/>
            </a:xfrm>
            <a:custGeom>
              <a:avLst/>
              <a:gdLst/>
              <a:ahLst/>
              <a:cxnLst/>
              <a:rect l="l" t="t" r="r" b="b"/>
              <a:pathLst>
                <a:path w="1669" h="1240" extrusionOk="0">
                  <a:moveTo>
                    <a:pt x="0" y="1"/>
                  </a:moveTo>
                  <a:lnTo>
                    <a:pt x="0" y="1"/>
                  </a:lnTo>
                  <a:cubicBezTo>
                    <a:pt x="0" y="1"/>
                    <a:pt x="74" y="1239"/>
                    <a:pt x="745" y="1239"/>
                  </a:cubicBezTo>
                  <a:cubicBezTo>
                    <a:pt x="975" y="1239"/>
                    <a:pt x="1276" y="1093"/>
                    <a:pt x="1668" y="701"/>
                  </a:cubicBezTo>
                  <a:cubicBezTo>
                    <a:pt x="1068" y="568"/>
                    <a:pt x="501" y="334"/>
                    <a:pt x="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571;p30">
              <a:extLst>
                <a:ext uri="{FF2B5EF4-FFF2-40B4-BE49-F238E27FC236}">
                  <a16:creationId xmlns:a16="http://schemas.microsoft.com/office/drawing/2014/main" id="{EE22EDA7-D11C-1968-EBD4-68BA032D9CBF}"/>
                </a:ext>
              </a:extLst>
            </p:cNvPr>
            <p:cNvSpPr/>
            <p:nvPr/>
          </p:nvSpPr>
          <p:spPr>
            <a:xfrm>
              <a:off x="3575566" y="3074635"/>
              <a:ext cx="19461" cy="17113"/>
            </a:xfrm>
            <a:custGeom>
              <a:avLst/>
              <a:gdLst/>
              <a:ahLst/>
              <a:cxnLst/>
              <a:rect l="l" t="t" r="r" b="b"/>
              <a:pathLst>
                <a:path w="1102" h="969" fill="none" extrusionOk="0">
                  <a:moveTo>
                    <a:pt x="1102" y="901"/>
                  </a:moveTo>
                  <a:cubicBezTo>
                    <a:pt x="1102" y="901"/>
                    <a:pt x="635" y="1"/>
                    <a:pt x="1" y="9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572;p30">
              <a:extLst>
                <a:ext uri="{FF2B5EF4-FFF2-40B4-BE49-F238E27FC236}">
                  <a16:creationId xmlns:a16="http://schemas.microsoft.com/office/drawing/2014/main" id="{03FF5976-2D72-1EF5-0122-902AE3AB740E}"/>
                </a:ext>
              </a:extLst>
            </p:cNvPr>
            <p:cNvSpPr/>
            <p:nvPr/>
          </p:nvSpPr>
          <p:spPr>
            <a:xfrm>
              <a:off x="3538463" y="3077001"/>
              <a:ext cx="22393" cy="20627"/>
            </a:xfrm>
            <a:custGeom>
              <a:avLst/>
              <a:gdLst/>
              <a:ahLst/>
              <a:cxnLst/>
              <a:rect l="l" t="t" r="r" b="b"/>
              <a:pathLst>
                <a:path w="1268" h="1168" fill="none" extrusionOk="0">
                  <a:moveTo>
                    <a:pt x="1268" y="1001"/>
                  </a:moveTo>
                  <a:cubicBezTo>
                    <a:pt x="1268" y="1001"/>
                    <a:pt x="567" y="0"/>
                    <a:pt x="0" y="11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573;p30">
              <a:extLst>
                <a:ext uri="{FF2B5EF4-FFF2-40B4-BE49-F238E27FC236}">
                  <a16:creationId xmlns:a16="http://schemas.microsoft.com/office/drawing/2014/main" id="{2D135DC1-261C-B7FB-46B9-0355F4B7C90C}"/>
                </a:ext>
              </a:extLst>
            </p:cNvPr>
            <p:cNvSpPr/>
            <p:nvPr/>
          </p:nvSpPr>
          <p:spPr>
            <a:xfrm>
              <a:off x="3470120" y="3449285"/>
              <a:ext cx="260997" cy="314171"/>
            </a:xfrm>
            <a:custGeom>
              <a:avLst/>
              <a:gdLst/>
              <a:ahLst/>
              <a:cxnLst/>
              <a:rect l="l" t="t" r="r" b="b"/>
              <a:pathLst>
                <a:path w="14779" h="17790" extrusionOk="0">
                  <a:moveTo>
                    <a:pt x="1" y="1"/>
                  </a:moveTo>
                  <a:lnTo>
                    <a:pt x="2169" y="16946"/>
                  </a:lnTo>
                  <a:lnTo>
                    <a:pt x="2369" y="17013"/>
                  </a:lnTo>
                  <a:cubicBezTo>
                    <a:pt x="3991" y="17531"/>
                    <a:pt x="5684" y="17790"/>
                    <a:pt x="7380" y="17790"/>
                  </a:cubicBezTo>
                  <a:cubicBezTo>
                    <a:pt x="8962" y="17790"/>
                    <a:pt x="10546" y="17564"/>
                    <a:pt x="12076" y="17113"/>
                  </a:cubicBezTo>
                  <a:lnTo>
                    <a:pt x="12610" y="16946"/>
                  </a:lnTo>
                  <a:lnTo>
                    <a:pt x="14778" y="1"/>
                  </a:ln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574;p30">
              <a:extLst>
                <a:ext uri="{FF2B5EF4-FFF2-40B4-BE49-F238E27FC236}">
                  <a16:creationId xmlns:a16="http://schemas.microsoft.com/office/drawing/2014/main" id="{2BCE1FD2-F64D-8A8C-30CF-3B20262C55CD}"/>
                </a:ext>
              </a:extLst>
            </p:cNvPr>
            <p:cNvSpPr/>
            <p:nvPr/>
          </p:nvSpPr>
          <p:spPr>
            <a:xfrm>
              <a:off x="3470120" y="3429859"/>
              <a:ext cx="260997" cy="39488"/>
            </a:xfrm>
            <a:custGeom>
              <a:avLst/>
              <a:gdLst/>
              <a:ahLst/>
              <a:cxnLst/>
              <a:rect l="l" t="t" r="r" b="b"/>
              <a:pathLst>
                <a:path w="14779" h="2236" extrusionOk="0">
                  <a:moveTo>
                    <a:pt x="7406" y="0"/>
                  </a:moveTo>
                  <a:cubicBezTo>
                    <a:pt x="3303" y="0"/>
                    <a:pt x="1" y="500"/>
                    <a:pt x="1" y="1101"/>
                  </a:cubicBezTo>
                  <a:cubicBezTo>
                    <a:pt x="1" y="1735"/>
                    <a:pt x="3337" y="2235"/>
                    <a:pt x="7406" y="2235"/>
                  </a:cubicBezTo>
                  <a:cubicBezTo>
                    <a:pt x="11476" y="2235"/>
                    <a:pt x="14778" y="1735"/>
                    <a:pt x="14778" y="1101"/>
                  </a:cubicBezTo>
                  <a:cubicBezTo>
                    <a:pt x="14778" y="500"/>
                    <a:pt x="11476" y="0"/>
                    <a:pt x="7406"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75;p30">
              <a:extLst>
                <a:ext uri="{FF2B5EF4-FFF2-40B4-BE49-F238E27FC236}">
                  <a16:creationId xmlns:a16="http://schemas.microsoft.com/office/drawing/2014/main" id="{8FEFC000-6878-F729-3AFE-11DDEEF28C84}"/>
                </a:ext>
              </a:extLst>
            </p:cNvPr>
            <p:cNvSpPr/>
            <p:nvPr/>
          </p:nvSpPr>
          <p:spPr>
            <a:xfrm>
              <a:off x="3340533" y="3363794"/>
              <a:ext cx="136088" cy="248141"/>
            </a:xfrm>
            <a:custGeom>
              <a:avLst/>
              <a:gdLst/>
              <a:ahLst/>
              <a:cxnLst/>
              <a:rect l="l" t="t" r="r" b="b"/>
              <a:pathLst>
                <a:path w="7706" h="14051" extrusionOk="0">
                  <a:moveTo>
                    <a:pt x="2932" y="1"/>
                  </a:moveTo>
                  <a:cubicBezTo>
                    <a:pt x="1671" y="1"/>
                    <a:pt x="0" y="1439"/>
                    <a:pt x="0" y="1439"/>
                  </a:cubicBezTo>
                  <a:cubicBezTo>
                    <a:pt x="0" y="1439"/>
                    <a:pt x="901" y="8278"/>
                    <a:pt x="2369" y="10179"/>
                  </a:cubicBezTo>
                  <a:cubicBezTo>
                    <a:pt x="3813" y="12050"/>
                    <a:pt x="6452" y="14050"/>
                    <a:pt x="7553" y="14050"/>
                  </a:cubicBezTo>
                  <a:cubicBezTo>
                    <a:pt x="7571" y="14050"/>
                    <a:pt x="7589" y="14050"/>
                    <a:pt x="7606" y="14049"/>
                  </a:cubicBezTo>
                  <a:lnTo>
                    <a:pt x="7706" y="13148"/>
                  </a:lnTo>
                  <a:cubicBezTo>
                    <a:pt x="7706" y="13148"/>
                    <a:pt x="6305" y="8278"/>
                    <a:pt x="4270" y="7244"/>
                  </a:cubicBezTo>
                  <a:cubicBezTo>
                    <a:pt x="4270" y="7244"/>
                    <a:pt x="4870" y="6476"/>
                    <a:pt x="4270" y="1540"/>
                  </a:cubicBezTo>
                  <a:cubicBezTo>
                    <a:pt x="4123" y="383"/>
                    <a:pt x="3582" y="1"/>
                    <a:pt x="2932"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576;p30">
              <a:extLst>
                <a:ext uri="{FF2B5EF4-FFF2-40B4-BE49-F238E27FC236}">
                  <a16:creationId xmlns:a16="http://schemas.microsoft.com/office/drawing/2014/main" id="{3F99BAB5-6656-A573-B976-87213F0F2ECB}"/>
                </a:ext>
              </a:extLst>
            </p:cNvPr>
            <p:cNvSpPr/>
            <p:nvPr/>
          </p:nvSpPr>
          <p:spPr>
            <a:xfrm>
              <a:off x="3468354" y="3543552"/>
              <a:ext cx="27726" cy="36556"/>
            </a:xfrm>
            <a:custGeom>
              <a:avLst/>
              <a:gdLst/>
              <a:ahLst/>
              <a:cxnLst/>
              <a:rect l="l" t="t" r="r" b="b"/>
              <a:pathLst>
                <a:path w="1570" h="2070" extrusionOk="0">
                  <a:moveTo>
                    <a:pt x="863" y="0"/>
                  </a:moveTo>
                  <a:cubicBezTo>
                    <a:pt x="470" y="0"/>
                    <a:pt x="101" y="1201"/>
                    <a:pt x="101" y="1201"/>
                  </a:cubicBezTo>
                  <a:cubicBezTo>
                    <a:pt x="1" y="1535"/>
                    <a:pt x="268" y="2068"/>
                    <a:pt x="635" y="2068"/>
                  </a:cubicBezTo>
                  <a:cubicBezTo>
                    <a:pt x="641" y="2069"/>
                    <a:pt x="648" y="2069"/>
                    <a:pt x="654" y="2069"/>
                  </a:cubicBezTo>
                  <a:cubicBezTo>
                    <a:pt x="1033" y="2069"/>
                    <a:pt x="968" y="1101"/>
                    <a:pt x="968" y="1101"/>
                  </a:cubicBezTo>
                  <a:lnTo>
                    <a:pt x="968" y="1101"/>
                  </a:lnTo>
                  <a:cubicBezTo>
                    <a:pt x="1055" y="1223"/>
                    <a:pt x="1149" y="1279"/>
                    <a:pt x="1229" y="1279"/>
                  </a:cubicBezTo>
                  <a:cubicBezTo>
                    <a:pt x="1455" y="1279"/>
                    <a:pt x="1570" y="832"/>
                    <a:pt x="1102" y="167"/>
                  </a:cubicBezTo>
                  <a:cubicBezTo>
                    <a:pt x="1023" y="49"/>
                    <a:pt x="943" y="0"/>
                    <a:pt x="863"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577;p30">
              <a:extLst>
                <a:ext uri="{FF2B5EF4-FFF2-40B4-BE49-F238E27FC236}">
                  <a16:creationId xmlns:a16="http://schemas.microsoft.com/office/drawing/2014/main" id="{0C9E46F5-1A92-E913-0579-E0BF24E39493}"/>
                </a:ext>
              </a:extLst>
            </p:cNvPr>
            <p:cNvSpPr/>
            <p:nvPr/>
          </p:nvSpPr>
          <p:spPr>
            <a:xfrm>
              <a:off x="3459524" y="3568293"/>
              <a:ext cx="55470" cy="80335"/>
            </a:xfrm>
            <a:custGeom>
              <a:avLst/>
              <a:gdLst/>
              <a:ahLst/>
              <a:cxnLst/>
              <a:rect l="l" t="t" r="r" b="b"/>
              <a:pathLst>
                <a:path w="3141" h="4549" extrusionOk="0">
                  <a:moveTo>
                    <a:pt x="558" y="41"/>
                  </a:moveTo>
                  <a:cubicBezTo>
                    <a:pt x="336" y="41"/>
                    <a:pt x="128" y="220"/>
                    <a:pt x="100" y="467"/>
                  </a:cubicBezTo>
                  <a:cubicBezTo>
                    <a:pt x="100" y="767"/>
                    <a:pt x="234" y="1034"/>
                    <a:pt x="434" y="1201"/>
                  </a:cubicBezTo>
                  <a:cubicBezTo>
                    <a:pt x="434" y="1201"/>
                    <a:pt x="0" y="1768"/>
                    <a:pt x="768" y="2335"/>
                  </a:cubicBezTo>
                  <a:cubicBezTo>
                    <a:pt x="768" y="2335"/>
                    <a:pt x="401" y="2635"/>
                    <a:pt x="934" y="3136"/>
                  </a:cubicBezTo>
                  <a:cubicBezTo>
                    <a:pt x="934" y="3136"/>
                    <a:pt x="668" y="3469"/>
                    <a:pt x="1235" y="3903"/>
                  </a:cubicBezTo>
                  <a:cubicBezTo>
                    <a:pt x="1649" y="4202"/>
                    <a:pt x="2174" y="4549"/>
                    <a:pt x="2515" y="4549"/>
                  </a:cubicBezTo>
                  <a:cubicBezTo>
                    <a:pt x="2668" y="4549"/>
                    <a:pt x="2784" y="4479"/>
                    <a:pt x="2836" y="4303"/>
                  </a:cubicBezTo>
                  <a:cubicBezTo>
                    <a:pt x="3003" y="3736"/>
                    <a:pt x="1935" y="3603"/>
                    <a:pt x="1702" y="3269"/>
                  </a:cubicBezTo>
                  <a:lnTo>
                    <a:pt x="1702" y="3269"/>
                  </a:lnTo>
                  <a:cubicBezTo>
                    <a:pt x="1702" y="3269"/>
                    <a:pt x="2277" y="3435"/>
                    <a:pt x="2691" y="3435"/>
                  </a:cubicBezTo>
                  <a:cubicBezTo>
                    <a:pt x="2946" y="3435"/>
                    <a:pt x="3141" y="3372"/>
                    <a:pt x="3103" y="3169"/>
                  </a:cubicBezTo>
                  <a:cubicBezTo>
                    <a:pt x="3003" y="2602"/>
                    <a:pt x="1468" y="2502"/>
                    <a:pt x="1468" y="2168"/>
                  </a:cubicBezTo>
                  <a:cubicBezTo>
                    <a:pt x="1468" y="2168"/>
                    <a:pt x="3003" y="2102"/>
                    <a:pt x="2869" y="1535"/>
                  </a:cubicBezTo>
                  <a:cubicBezTo>
                    <a:pt x="2528" y="1250"/>
                    <a:pt x="1970" y="1160"/>
                    <a:pt x="1502" y="1160"/>
                  </a:cubicBezTo>
                  <a:cubicBezTo>
                    <a:pt x="1421" y="1160"/>
                    <a:pt x="1342" y="1163"/>
                    <a:pt x="1268" y="1168"/>
                  </a:cubicBezTo>
                  <a:cubicBezTo>
                    <a:pt x="1268" y="1168"/>
                    <a:pt x="2736" y="1034"/>
                    <a:pt x="2636" y="534"/>
                  </a:cubicBezTo>
                  <a:cubicBezTo>
                    <a:pt x="2569" y="0"/>
                    <a:pt x="1868" y="434"/>
                    <a:pt x="701" y="67"/>
                  </a:cubicBezTo>
                  <a:cubicBezTo>
                    <a:pt x="654" y="49"/>
                    <a:pt x="605" y="41"/>
                    <a:pt x="558" y="4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578;p30">
              <a:extLst>
                <a:ext uri="{FF2B5EF4-FFF2-40B4-BE49-F238E27FC236}">
                  <a16:creationId xmlns:a16="http://schemas.microsoft.com/office/drawing/2014/main" id="{7511CC68-F18A-DD60-B35B-EBDC456D80F2}"/>
                </a:ext>
              </a:extLst>
            </p:cNvPr>
            <p:cNvSpPr/>
            <p:nvPr/>
          </p:nvSpPr>
          <p:spPr>
            <a:xfrm>
              <a:off x="3663334" y="3233695"/>
              <a:ext cx="12980" cy="84839"/>
            </a:xfrm>
            <a:custGeom>
              <a:avLst/>
              <a:gdLst/>
              <a:ahLst/>
              <a:cxnLst/>
              <a:rect l="l" t="t" r="r" b="b"/>
              <a:pathLst>
                <a:path w="735" h="4804" fill="none" extrusionOk="0">
                  <a:moveTo>
                    <a:pt x="735" y="0"/>
                  </a:moveTo>
                  <a:cubicBezTo>
                    <a:pt x="201" y="1535"/>
                    <a:pt x="1" y="3169"/>
                    <a:pt x="101" y="480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579;p30">
              <a:extLst>
                <a:ext uri="{FF2B5EF4-FFF2-40B4-BE49-F238E27FC236}">
                  <a16:creationId xmlns:a16="http://schemas.microsoft.com/office/drawing/2014/main" id="{B0C4D881-6537-7ED8-9E1F-6AAC0CF9C2FF}"/>
                </a:ext>
              </a:extLst>
            </p:cNvPr>
            <p:cNvSpPr/>
            <p:nvPr/>
          </p:nvSpPr>
          <p:spPr>
            <a:xfrm>
              <a:off x="3696323" y="2930320"/>
              <a:ext cx="152600" cy="348750"/>
            </a:xfrm>
            <a:custGeom>
              <a:avLst/>
              <a:gdLst/>
              <a:ahLst/>
              <a:cxnLst/>
              <a:rect l="l" t="t" r="r" b="b"/>
              <a:pathLst>
                <a:path w="8641" h="19748" extrusionOk="0">
                  <a:moveTo>
                    <a:pt x="4938" y="0"/>
                  </a:moveTo>
                  <a:cubicBezTo>
                    <a:pt x="4171" y="0"/>
                    <a:pt x="3403" y="100"/>
                    <a:pt x="2670" y="300"/>
                  </a:cubicBezTo>
                  <a:cubicBezTo>
                    <a:pt x="1669" y="1034"/>
                    <a:pt x="935" y="2102"/>
                    <a:pt x="868" y="2936"/>
                  </a:cubicBezTo>
                  <a:cubicBezTo>
                    <a:pt x="868" y="2936"/>
                    <a:pt x="868" y="2969"/>
                    <a:pt x="868" y="2969"/>
                  </a:cubicBezTo>
                  <a:lnTo>
                    <a:pt x="868" y="3036"/>
                  </a:lnTo>
                  <a:lnTo>
                    <a:pt x="1702" y="12676"/>
                  </a:lnTo>
                  <a:lnTo>
                    <a:pt x="768" y="14110"/>
                  </a:lnTo>
                  <a:cubicBezTo>
                    <a:pt x="201" y="15011"/>
                    <a:pt x="1" y="16112"/>
                    <a:pt x="234" y="17146"/>
                  </a:cubicBezTo>
                  <a:lnTo>
                    <a:pt x="768" y="19748"/>
                  </a:lnTo>
                  <a:cubicBezTo>
                    <a:pt x="768" y="19748"/>
                    <a:pt x="4838" y="15044"/>
                    <a:pt x="5305" y="13944"/>
                  </a:cubicBezTo>
                  <a:cubicBezTo>
                    <a:pt x="5738" y="12909"/>
                    <a:pt x="3604" y="4270"/>
                    <a:pt x="3270" y="3002"/>
                  </a:cubicBezTo>
                  <a:cubicBezTo>
                    <a:pt x="3637" y="2869"/>
                    <a:pt x="4004" y="2702"/>
                    <a:pt x="4304" y="2569"/>
                  </a:cubicBezTo>
                  <a:cubicBezTo>
                    <a:pt x="4404" y="2168"/>
                    <a:pt x="4704" y="1835"/>
                    <a:pt x="4838" y="1435"/>
                  </a:cubicBezTo>
                  <a:cubicBezTo>
                    <a:pt x="5380" y="1226"/>
                    <a:pt x="5961" y="1122"/>
                    <a:pt x="6540" y="1122"/>
                  </a:cubicBezTo>
                  <a:cubicBezTo>
                    <a:pt x="6888" y="1122"/>
                    <a:pt x="7235" y="1159"/>
                    <a:pt x="7573" y="1234"/>
                  </a:cubicBezTo>
                  <a:cubicBezTo>
                    <a:pt x="8474" y="1234"/>
                    <a:pt x="8640" y="734"/>
                    <a:pt x="8073" y="501"/>
                  </a:cubicBezTo>
                  <a:cubicBezTo>
                    <a:pt x="7039" y="234"/>
                    <a:pt x="6005" y="67"/>
                    <a:pt x="4938"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580;p30">
              <a:extLst>
                <a:ext uri="{FF2B5EF4-FFF2-40B4-BE49-F238E27FC236}">
                  <a16:creationId xmlns:a16="http://schemas.microsoft.com/office/drawing/2014/main" id="{8C96CF97-A507-490A-EA79-72D7CB33A31C}"/>
                </a:ext>
              </a:extLst>
            </p:cNvPr>
            <p:cNvSpPr/>
            <p:nvPr/>
          </p:nvSpPr>
          <p:spPr>
            <a:xfrm>
              <a:off x="4017958" y="2912642"/>
              <a:ext cx="28892" cy="30658"/>
            </a:xfrm>
            <a:custGeom>
              <a:avLst/>
              <a:gdLst/>
              <a:ahLst/>
              <a:cxnLst/>
              <a:rect l="l" t="t" r="r" b="b"/>
              <a:pathLst>
                <a:path w="1636" h="1736" extrusionOk="0">
                  <a:moveTo>
                    <a:pt x="368" y="1"/>
                  </a:moveTo>
                  <a:lnTo>
                    <a:pt x="1" y="1402"/>
                  </a:lnTo>
                  <a:lnTo>
                    <a:pt x="1269" y="1735"/>
                  </a:lnTo>
                  <a:lnTo>
                    <a:pt x="1635" y="334"/>
                  </a:lnTo>
                  <a:lnTo>
                    <a:pt x="368" y="1"/>
                  </a:lnTo>
                  <a:close/>
                </a:path>
              </a:pathLst>
            </a:custGeom>
            <a:solidFill>
              <a:schemeClr val="lt1"/>
            </a:solid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581;p30">
              <a:extLst>
                <a:ext uri="{FF2B5EF4-FFF2-40B4-BE49-F238E27FC236}">
                  <a16:creationId xmlns:a16="http://schemas.microsoft.com/office/drawing/2014/main" id="{66439C04-DBA1-8200-2B69-283CC78FBE30}"/>
                </a:ext>
              </a:extLst>
            </p:cNvPr>
            <p:cNvSpPr/>
            <p:nvPr/>
          </p:nvSpPr>
          <p:spPr>
            <a:xfrm>
              <a:off x="3957297" y="2930214"/>
              <a:ext cx="106631" cy="169306"/>
            </a:xfrm>
            <a:custGeom>
              <a:avLst/>
              <a:gdLst/>
              <a:ahLst/>
              <a:cxnLst/>
              <a:rect l="l" t="t" r="r" b="b"/>
              <a:pathLst>
                <a:path w="6038" h="9587" extrusionOk="0">
                  <a:moveTo>
                    <a:pt x="3734" y="1"/>
                  </a:moveTo>
                  <a:cubicBezTo>
                    <a:pt x="2823" y="1"/>
                    <a:pt x="1986" y="619"/>
                    <a:pt x="1735" y="1541"/>
                  </a:cubicBezTo>
                  <a:lnTo>
                    <a:pt x="167" y="7645"/>
                  </a:lnTo>
                  <a:cubicBezTo>
                    <a:pt x="0" y="8279"/>
                    <a:pt x="400" y="8946"/>
                    <a:pt x="1034" y="9113"/>
                  </a:cubicBezTo>
                  <a:lnTo>
                    <a:pt x="2735" y="9546"/>
                  </a:lnTo>
                  <a:cubicBezTo>
                    <a:pt x="2839" y="9574"/>
                    <a:pt x="2943" y="9587"/>
                    <a:pt x="3046" y="9587"/>
                  </a:cubicBezTo>
                  <a:cubicBezTo>
                    <a:pt x="3573" y="9587"/>
                    <a:pt x="4064" y="9243"/>
                    <a:pt x="4203" y="8712"/>
                  </a:cubicBezTo>
                  <a:lnTo>
                    <a:pt x="5771" y="2608"/>
                  </a:lnTo>
                  <a:cubicBezTo>
                    <a:pt x="6038" y="1474"/>
                    <a:pt x="5371" y="340"/>
                    <a:pt x="4270" y="73"/>
                  </a:cubicBezTo>
                  <a:cubicBezTo>
                    <a:pt x="4091" y="24"/>
                    <a:pt x="3911" y="1"/>
                    <a:pt x="3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582;p30">
              <a:extLst>
                <a:ext uri="{FF2B5EF4-FFF2-40B4-BE49-F238E27FC236}">
                  <a16:creationId xmlns:a16="http://schemas.microsoft.com/office/drawing/2014/main" id="{C6A702D0-2C24-4B2A-3D20-811D784807F0}"/>
                </a:ext>
              </a:extLst>
            </p:cNvPr>
            <p:cNvSpPr/>
            <p:nvPr/>
          </p:nvSpPr>
          <p:spPr>
            <a:xfrm>
              <a:off x="3972608" y="2970955"/>
              <a:ext cx="83073" cy="64830"/>
            </a:xfrm>
            <a:custGeom>
              <a:avLst/>
              <a:gdLst/>
              <a:ahLst/>
              <a:cxnLst/>
              <a:rect l="l" t="t" r="r" b="b"/>
              <a:pathLst>
                <a:path w="4704" h="3671" extrusionOk="0">
                  <a:moveTo>
                    <a:pt x="668" y="1"/>
                  </a:moveTo>
                  <a:lnTo>
                    <a:pt x="0" y="2636"/>
                  </a:lnTo>
                  <a:lnTo>
                    <a:pt x="4037" y="3670"/>
                  </a:lnTo>
                  <a:lnTo>
                    <a:pt x="4704" y="1035"/>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83;p30">
              <a:extLst>
                <a:ext uri="{FF2B5EF4-FFF2-40B4-BE49-F238E27FC236}">
                  <a16:creationId xmlns:a16="http://schemas.microsoft.com/office/drawing/2014/main" id="{08A645CE-3884-A1E0-7608-B9ECC9A5D915}"/>
                </a:ext>
              </a:extLst>
            </p:cNvPr>
            <p:cNvSpPr/>
            <p:nvPr/>
          </p:nvSpPr>
          <p:spPr>
            <a:xfrm>
              <a:off x="3957297" y="2926187"/>
              <a:ext cx="106631" cy="175576"/>
            </a:xfrm>
            <a:custGeom>
              <a:avLst/>
              <a:gdLst/>
              <a:ahLst/>
              <a:cxnLst/>
              <a:rect l="l" t="t" r="r" b="b"/>
              <a:pathLst>
                <a:path w="6038" h="9942" fill="none" extrusionOk="0">
                  <a:moveTo>
                    <a:pt x="2735" y="9774"/>
                  </a:moveTo>
                  <a:lnTo>
                    <a:pt x="1034" y="9341"/>
                  </a:lnTo>
                  <a:cubicBezTo>
                    <a:pt x="400" y="9174"/>
                    <a:pt x="0" y="8507"/>
                    <a:pt x="167" y="7873"/>
                  </a:cubicBezTo>
                  <a:lnTo>
                    <a:pt x="1735" y="1769"/>
                  </a:lnTo>
                  <a:cubicBezTo>
                    <a:pt x="2035" y="668"/>
                    <a:pt x="3169" y="1"/>
                    <a:pt x="4270" y="301"/>
                  </a:cubicBezTo>
                  <a:lnTo>
                    <a:pt x="4270" y="301"/>
                  </a:lnTo>
                  <a:cubicBezTo>
                    <a:pt x="5371" y="568"/>
                    <a:pt x="6038" y="1702"/>
                    <a:pt x="5771" y="2836"/>
                  </a:cubicBezTo>
                  <a:lnTo>
                    <a:pt x="4203" y="8940"/>
                  </a:lnTo>
                  <a:cubicBezTo>
                    <a:pt x="4036" y="9574"/>
                    <a:pt x="3369" y="9941"/>
                    <a:pt x="2735" y="977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584;p30">
              <a:extLst>
                <a:ext uri="{FF2B5EF4-FFF2-40B4-BE49-F238E27FC236}">
                  <a16:creationId xmlns:a16="http://schemas.microsoft.com/office/drawing/2014/main" id="{1F118705-328D-1DD5-9358-F9545C1E62E9}"/>
                </a:ext>
              </a:extLst>
            </p:cNvPr>
            <p:cNvSpPr/>
            <p:nvPr/>
          </p:nvSpPr>
          <p:spPr>
            <a:xfrm>
              <a:off x="4017958" y="2892016"/>
              <a:ext cx="39488" cy="28309"/>
            </a:xfrm>
            <a:custGeom>
              <a:avLst/>
              <a:gdLst/>
              <a:ahLst/>
              <a:cxnLst/>
              <a:rect l="l" t="t" r="r" b="b"/>
              <a:pathLst>
                <a:path w="2236" h="1603" extrusionOk="0">
                  <a:moveTo>
                    <a:pt x="268" y="1"/>
                  </a:moveTo>
                  <a:lnTo>
                    <a:pt x="1" y="1102"/>
                  </a:lnTo>
                  <a:lnTo>
                    <a:pt x="1969" y="1602"/>
                  </a:lnTo>
                  <a:lnTo>
                    <a:pt x="2236" y="501"/>
                  </a:lnTo>
                  <a:lnTo>
                    <a:pt x="268" y="1"/>
                  </a:lnTo>
                  <a:close/>
                </a:path>
              </a:pathLst>
            </a:custGeom>
            <a:solidFill>
              <a:schemeClr val="accent2"/>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585;p30">
              <a:extLst>
                <a:ext uri="{FF2B5EF4-FFF2-40B4-BE49-F238E27FC236}">
                  <a16:creationId xmlns:a16="http://schemas.microsoft.com/office/drawing/2014/main" id="{6BA5AAD9-1B62-DBDD-C00E-9418E1F44777}"/>
                </a:ext>
              </a:extLst>
            </p:cNvPr>
            <p:cNvSpPr/>
            <p:nvPr/>
          </p:nvSpPr>
          <p:spPr>
            <a:xfrm>
              <a:off x="4006780" y="2934434"/>
              <a:ext cx="6499" cy="35373"/>
            </a:xfrm>
            <a:custGeom>
              <a:avLst/>
              <a:gdLst/>
              <a:ahLst/>
              <a:cxnLst/>
              <a:rect l="l" t="t" r="r" b="b"/>
              <a:pathLst>
                <a:path w="368" h="2003" extrusionOk="0">
                  <a:moveTo>
                    <a:pt x="0" y="1"/>
                  </a:moveTo>
                  <a:lnTo>
                    <a:pt x="167" y="2002"/>
                  </a:lnTo>
                  <a:lnTo>
                    <a:pt x="367" y="1102"/>
                  </a:lnTo>
                  <a:cubicBezTo>
                    <a:pt x="267" y="735"/>
                    <a:pt x="167" y="3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586;p30">
              <a:extLst>
                <a:ext uri="{FF2B5EF4-FFF2-40B4-BE49-F238E27FC236}">
                  <a16:creationId xmlns:a16="http://schemas.microsoft.com/office/drawing/2014/main" id="{162A8F2D-A59A-B988-19D5-0A2CB931D17B}"/>
                </a:ext>
              </a:extLst>
            </p:cNvPr>
            <p:cNvSpPr/>
            <p:nvPr/>
          </p:nvSpPr>
          <p:spPr>
            <a:xfrm>
              <a:off x="4006780" y="2934434"/>
              <a:ext cx="6499" cy="35373"/>
            </a:xfrm>
            <a:custGeom>
              <a:avLst/>
              <a:gdLst/>
              <a:ahLst/>
              <a:cxnLst/>
              <a:rect l="l" t="t" r="r" b="b"/>
              <a:pathLst>
                <a:path w="368" h="2003" fill="none" extrusionOk="0">
                  <a:moveTo>
                    <a:pt x="0" y="1"/>
                  </a:moveTo>
                  <a:cubicBezTo>
                    <a:pt x="167" y="368"/>
                    <a:pt x="267" y="735"/>
                    <a:pt x="367" y="1102"/>
                  </a:cubicBezTo>
                  <a:lnTo>
                    <a:pt x="167" y="2002"/>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587;p30">
              <a:extLst>
                <a:ext uri="{FF2B5EF4-FFF2-40B4-BE49-F238E27FC236}">
                  <a16:creationId xmlns:a16="http://schemas.microsoft.com/office/drawing/2014/main" id="{4ACCCEDC-62B7-C1BC-F681-F71E888F1AAD}"/>
                </a:ext>
              </a:extLst>
            </p:cNvPr>
            <p:cNvSpPr/>
            <p:nvPr/>
          </p:nvSpPr>
          <p:spPr>
            <a:xfrm>
              <a:off x="4010895" y="2941516"/>
              <a:ext cx="29475" cy="25342"/>
            </a:xfrm>
            <a:custGeom>
              <a:avLst/>
              <a:gdLst/>
              <a:ahLst/>
              <a:cxnLst/>
              <a:rect l="l" t="t" r="r" b="b"/>
              <a:pathLst>
                <a:path w="1669" h="1435" extrusionOk="0">
                  <a:moveTo>
                    <a:pt x="1" y="0"/>
                  </a:moveTo>
                  <a:lnTo>
                    <a:pt x="1669" y="1434"/>
                  </a:lnTo>
                  <a:lnTo>
                    <a:pt x="1302" y="600"/>
                  </a:lnTo>
                  <a:cubicBezTo>
                    <a:pt x="801" y="367"/>
                    <a:pt x="534" y="2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88;p30">
              <a:extLst>
                <a:ext uri="{FF2B5EF4-FFF2-40B4-BE49-F238E27FC236}">
                  <a16:creationId xmlns:a16="http://schemas.microsoft.com/office/drawing/2014/main" id="{44AE3EF9-732C-DE55-8629-4304B40C24D0}"/>
                </a:ext>
              </a:extLst>
            </p:cNvPr>
            <p:cNvSpPr/>
            <p:nvPr/>
          </p:nvSpPr>
          <p:spPr>
            <a:xfrm>
              <a:off x="4010895" y="2941516"/>
              <a:ext cx="29475" cy="25342"/>
            </a:xfrm>
            <a:custGeom>
              <a:avLst/>
              <a:gdLst/>
              <a:ahLst/>
              <a:cxnLst/>
              <a:rect l="l" t="t" r="r" b="b"/>
              <a:pathLst>
                <a:path w="1669" h="1435" fill="none" extrusionOk="0">
                  <a:moveTo>
                    <a:pt x="1669" y="1434"/>
                  </a:moveTo>
                  <a:lnTo>
                    <a:pt x="1302" y="600"/>
                  </a:lnTo>
                  <a:cubicBezTo>
                    <a:pt x="801" y="367"/>
                    <a:pt x="534" y="267"/>
                    <a:pt x="1"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89;p30">
              <a:extLst>
                <a:ext uri="{FF2B5EF4-FFF2-40B4-BE49-F238E27FC236}">
                  <a16:creationId xmlns:a16="http://schemas.microsoft.com/office/drawing/2014/main" id="{BEE01660-8552-3054-0B78-5DE9A1C094F6}"/>
                </a:ext>
              </a:extLst>
            </p:cNvPr>
            <p:cNvSpPr/>
            <p:nvPr/>
          </p:nvSpPr>
          <p:spPr>
            <a:xfrm>
              <a:off x="4029755" y="2959776"/>
              <a:ext cx="4715" cy="5898"/>
            </a:xfrm>
            <a:custGeom>
              <a:avLst/>
              <a:gdLst/>
              <a:ahLst/>
              <a:cxnLst/>
              <a:rect l="l" t="t" r="r" b="b"/>
              <a:pathLst>
                <a:path w="267" h="334" extrusionOk="0">
                  <a:moveTo>
                    <a:pt x="267" y="0"/>
                  </a:moveTo>
                  <a:lnTo>
                    <a:pt x="0" y="33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90;p30">
              <a:extLst>
                <a:ext uri="{FF2B5EF4-FFF2-40B4-BE49-F238E27FC236}">
                  <a16:creationId xmlns:a16="http://schemas.microsoft.com/office/drawing/2014/main" id="{7A8A5A0C-2259-A011-6817-0B1C430F0DB2}"/>
                </a:ext>
              </a:extLst>
            </p:cNvPr>
            <p:cNvSpPr/>
            <p:nvPr/>
          </p:nvSpPr>
          <p:spPr>
            <a:xfrm>
              <a:off x="4029755" y="2959776"/>
              <a:ext cx="4715" cy="5898"/>
            </a:xfrm>
            <a:custGeom>
              <a:avLst/>
              <a:gdLst/>
              <a:ahLst/>
              <a:cxnLst/>
              <a:rect l="l" t="t" r="r" b="b"/>
              <a:pathLst>
                <a:path w="267" h="334" fill="none" extrusionOk="0">
                  <a:moveTo>
                    <a:pt x="267" y="0"/>
                  </a:moveTo>
                  <a:lnTo>
                    <a:pt x="0" y="334"/>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91;p30">
              <a:extLst>
                <a:ext uri="{FF2B5EF4-FFF2-40B4-BE49-F238E27FC236}">
                  <a16:creationId xmlns:a16="http://schemas.microsoft.com/office/drawing/2014/main" id="{F399494A-66D4-1647-E6A7-91D68D29F1C7}"/>
                </a:ext>
              </a:extLst>
            </p:cNvPr>
            <p:cNvSpPr/>
            <p:nvPr/>
          </p:nvSpPr>
          <p:spPr>
            <a:xfrm>
              <a:off x="3999116" y="3045178"/>
              <a:ext cx="24177" cy="50101"/>
            </a:xfrm>
            <a:custGeom>
              <a:avLst/>
              <a:gdLst/>
              <a:ahLst/>
              <a:cxnLst/>
              <a:rect l="l" t="t" r="r" b="b"/>
              <a:pathLst>
                <a:path w="1369" h="2837" extrusionOk="0">
                  <a:moveTo>
                    <a:pt x="34" y="1"/>
                  </a:moveTo>
                  <a:cubicBezTo>
                    <a:pt x="34" y="435"/>
                    <a:pt x="34" y="835"/>
                    <a:pt x="1" y="1268"/>
                  </a:cubicBezTo>
                  <a:lnTo>
                    <a:pt x="1368" y="2836"/>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92;p30">
              <a:extLst>
                <a:ext uri="{FF2B5EF4-FFF2-40B4-BE49-F238E27FC236}">
                  <a16:creationId xmlns:a16="http://schemas.microsoft.com/office/drawing/2014/main" id="{AC399C98-C975-474B-FCA6-898A9F62631B}"/>
                </a:ext>
              </a:extLst>
            </p:cNvPr>
            <p:cNvSpPr/>
            <p:nvPr/>
          </p:nvSpPr>
          <p:spPr>
            <a:xfrm>
              <a:off x="3999116" y="3045178"/>
              <a:ext cx="24177" cy="50101"/>
            </a:xfrm>
            <a:custGeom>
              <a:avLst/>
              <a:gdLst/>
              <a:ahLst/>
              <a:cxnLst/>
              <a:rect l="l" t="t" r="r" b="b"/>
              <a:pathLst>
                <a:path w="1369" h="2837" fill="none" extrusionOk="0">
                  <a:moveTo>
                    <a:pt x="34" y="1"/>
                  </a:moveTo>
                  <a:cubicBezTo>
                    <a:pt x="34" y="435"/>
                    <a:pt x="34" y="835"/>
                    <a:pt x="1" y="1268"/>
                  </a:cubicBezTo>
                  <a:lnTo>
                    <a:pt x="1368" y="28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93;p30">
              <a:extLst>
                <a:ext uri="{FF2B5EF4-FFF2-40B4-BE49-F238E27FC236}">
                  <a16:creationId xmlns:a16="http://schemas.microsoft.com/office/drawing/2014/main" id="{1CD537AB-EC0C-6A07-F145-409DAB1C922E}"/>
                </a:ext>
              </a:extLst>
            </p:cNvPr>
            <p:cNvSpPr/>
            <p:nvPr/>
          </p:nvSpPr>
          <p:spPr>
            <a:xfrm>
              <a:off x="4000882" y="3053425"/>
              <a:ext cx="10031" cy="3567"/>
            </a:xfrm>
            <a:custGeom>
              <a:avLst/>
              <a:gdLst/>
              <a:ahLst/>
              <a:cxnLst/>
              <a:rect l="l" t="t" r="r" b="b"/>
              <a:pathLst>
                <a:path w="568" h="202" extrusionOk="0">
                  <a:moveTo>
                    <a:pt x="1" y="201"/>
                  </a:moveTo>
                  <a:lnTo>
                    <a:pt x="56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94;p30">
              <a:extLst>
                <a:ext uri="{FF2B5EF4-FFF2-40B4-BE49-F238E27FC236}">
                  <a16:creationId xmlns:a16="http://schemas.microsoft.com/office/drawing/2014/main" id="{2CD8CE38-8C83-11D6-51C8-E61A0D2F1CCA}"/>
                </a:ext>
              </a:extLst>
            </p:cNvPr>
            <p:cNvSpPr/>
            <p:nvPr/>
          </p:nvSpPr>
          <p:spPr>
            <a:xfrm>
              <a:off x="4000882" y="3053425"/>
              <a:ext cx="10031" cy="3567"/>
            </a:xfrm>
            <a:custGeom>
              <a:avLst/>
              <a:gdLst/>
              <a:ahLst/>
              <a:cxnLst/>
              <a:rect l="l" t="t" r="r" b="b"/>
              <a:pathLst>
                <a:path w="568" h="202" fill="none" extrusionOk="0">
                  <a:moveTo>
                    <a:pt x="1" y="201"/>
                  </a:moveTo>
                  <a:lnTo>
                    <a:pt x="568"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95;p30">
              <a:extLst>
                <a:ext uri="{FF2B5EF4-FFF2-40B4-BE49-F238E27FC236}">
                  <a16:creationId xmlns:a16="http://schemas.microsoft.com/office/drawing/2014/main" id="{3980B791-0147-954E-A70E-DE5B63636471}"/>
                </a:ext>
              </a:extLst>
            </p:cNvPr>
            <p:cNvSpPr/>
            <p:nvPr/>
          </p:nvSpPr>
          <p:spPr>
            <a:xfrm>
              <a:off x="3768197" y="2943794"/>
              <a:ext cx="260979" cy="77845"/>
            </a:xfrm>
            <a:custGeom>
              <a:avLst/>
              <a:gdLst/>
              <a:ahLst/>
              <a:cxnLst/>
              <a:rect l="l" t="t" r="r" b="b"/>
              <a:pathLst>
                <a:path w="14778" h="4408" extrusionOk="0">
                  <a:moveTo>
                    <a:pt x="14778" y="3774"/>
                  </a:moveTo>
                  <a:cubicBezTo>
                    <a:pt x="14777" y="3774"/>
                    <a:pt x="14777" y="3774"/>
                    <a:pt x="14777" y="3775"/>
                  </a:cubicBezTo>
                  <a:lnTo>
                    <a:pt x="14777" y="3775"/>
                  </a:lnTo>
                  <a:cubicBezTo>
                    <a:pt x="14777" y="3774"/>
                    <a:pt x="14778" y="3774"/>
                    <a:pt x="14778" y="3774"/>
                  </a:cubicBezTo>
                  <a:close/>
                  <a:moveTo>
                    <a:pt x="1998" y="1"/>
                  </a:moveTo>
                  <a:cubicBezTo>
                    <a:pt x="1217" y="1"/>
                    <a:pt x="647" y="71"/>
                    <a:pt x="401" y="238"/>
                  </a:cubicBezTo>
                  <a:cubicBezTo>
                    <a:pt x="167" y="438"/>
                    <a:pt x="1" y="738"/>
                    <a:pt x="34" y="1072"/>
                  </a:cubicBezTo>
                  <a:cubicBezTo>
                    <a:pt x="101" y="1305"/>
                    <a:pt x="301" y="1506"/>
                    <a:pt x="568" y="1606"/>
                  </a:cubicBezTo>
                  <a:cubicBezTo>
                    <a:pt x="801" y="1672"/>
                    <a:pt x="1168" y="1739"/>
                    <a:pt x="1402" y="1839"/>
                  </a:cubicBezTo>
                  <a:cubicBezTo>
                    <a:pt x="3436" y="2573"/>
                    <a:pt x="11942" y="4007"/>
                    <a:pt x="14077" y="4408"/>
                  </a:cubicBezTo>
                  <a:cubicBezTo>
                    <a:pt x="14077" y="4308"/>
                    <a:pt x="14706" y="3844"/>
                    <a:pt x="14777" y="3775"/>
                  </a:cubicBezTo>
                  <a:lnTo>
                    <a:pt x="14777" y="3775"/>
                  </a:lnTo>
                  <a:cubicBezTo>
                    <a:pt x="14774" y="3776"/>
                    <a:pt x="14767" y="3777"/>
                    <a:pt x="14755" y="3777"/>
                  </a:cubicBezTo>
                  <a:cubicBezTo>
                    <a:pt x="14208" y="3777"/>
                    <a:pt x="4226" y="1864"/>
                    <a:pt x="2469" y="1539"/>
                  </a:cubicBezTo>
                  <a:cubicBezTo>
                    <a:pt x="1969" y="1439"/>
                    <a:pt x="1402" y="1205"/>
                    <a:pt x="935" y="1039"/>
                  </a:cubicBezTo>
                  <a:cubicBezTo>
                    <a:pt x="1235" y="672"/>
                    <a:pt x="1802" y="705"/>
                    <a:pt x="2302" y="672"/>
                  </a:cubicBezTo>
                  <a:cubicBezTo>
                    <a:pt x="2344" y="671"/>
                    <a:pt x="2387" y="671"/>
                    <a:pt x="2431" y="671"/>
                  </a:cubicBezTo>
                  <a:cubicBezTo>
                    <a:pt x="4560" y="671"/>
                    <a:pt x="9135" y="1450"/>
                    <a:pt x="12109" y="2006"/>
                  </a:cubicBezTo>
                  <a:cubicBezTo>
                    <a:pt x="12109" y="2006"/>
                    <a:pt x="12276" y="1506"/>
                    <a:pt x="12309" y="1305"/>
                  </a:cubicBezTo>
                  <a:cubicBezTo>
                    <a:pt x="9158" y="721"/>
                    <a:pt x="4496" y="1"/>
                    <a:pt x="199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96;p30">
              <a:extLst>
                <a:ext uri="{FF2B5EF4-FFF2-40B4-BE49-F238E27FC236}">
                  <a16:creationId xmlns:a16="http://schemas.microsoft.com/office/drawing/2014/main" id="{2F1104FF-1256-B2E1-3A96-193CE649F363}"/>
                </a:ext>
              </a:extLst>
            </p:cNvPr>
            <p:cNvSpPr/>
            <p:nvPr/>
          </p:nvSpPr>
          <p:spPr>
            <a:xfrm>
              <a:off x="3748171" y="2961118"/>
              <a:ext cx="55982" cy="24000"/>
            </a:xfrm>
            <a:custGeom>
              <a:avLst/>
              <a:gdLst/>
              <a:ahLst/>
              <a:cxnLst/>
              <a:rect l="l" t="t" r="r" b="b"/>
              <a:pathLst>
                <a:path w="3170" h="1359" extrusionOk="0">
                  <a:moveTo>
                    <a:pt x="1852" y="1"/>
                  </a:moveTo>
                  <a:cubicBezTo>
                    <a:pt x="1297" y="1"/>
                    <a:pt x="798" y="100"/>
                    <a:pt x="601" y="258"/>
                  </a:cubicBezTo>
                  <a:lnTo>
                    <a:pt x="0" y="1358"/>
                  </a:lnTo>
                  <a:lnTo>
                    <a:pt x="0" y="1358"/>
                  </a:lnTo>
                  <a:lnTo>
                    <a:pt x="2769" y="725"/>
                  </a:lnTo>
                  <a:cubicBezTo>
                    <a:pt x="3036" y="691"/>
                    <a:pt x="3169" y="358"/>
                    <a:pt x="3003" y="158"/>
                  </a:cubicBezTo>
                  <a:cubicBezTo>
                    <a:pt x="2648" y="48"/>
                    <a:pt x="2237" y="1"/>
                    <a:pt x="1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97;p30">
              <a:extLst>
                <a:ext uri="{FF2B5EF4-FFF2-40B4-BE49-F238E27FC236}">
                  <a16:creationId xmlns:a16="http://schemas.microsoft.com/office/drawing/2014/main" id="{78116401-EACB-5DA7-0302-57BD70E51CA4}"/>
                </a:ext>
              </a:extLst>
            </p:cNvPr>
            <p:cNvSpPr/>
            <p:nvPr/>
          </p:nvSpPr>
          <p:spPr>
            <a:xfrm>
              <a:off x="3748171" y="2959176"/>
              <a:ext cx="55982" cy="25943"/>
            </a:xfrm>
            <a:custGeom>
              <a:avLst/>
              <a:gdLst/>
              <a:ahLst/>
              <a:cxnLst/>
              <a:rect l="l" t="t" r="r" b="b"/>
              <a:pathLst>
                <a:path w="3170" h="1469" fill="none" extrusionOk="0">
                  <a:moveTo>
                    <a:pt x="0" y="1468"/>
                  </a:moveTo>
                  <a:lnTo>
                    <a:pt x="2769" y="835"/>
                  </a:lnTo>
                  <a:cubicBezTo>
                    <a:pt x="3036" y="801"/>
                    <a:pt x="3169" y="468"/>
                    <a:pt x="3003" y="268"/>
                  </a:cubicBezTo>
                  <a:cubicBezTo>
                    <a:pt x="2135" y="1"/>
                    <a:pt x="934" y="101"/>
                    <a:pt x="601" y="3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98;p30">
              <a:extLst>
                <a:ext uri="{FF2B5EF4-FFF2-40B4-BE49-F238E27FC236}">
                  <a16:creationId xmlns:a16="http://schemas.microsoft.com/office/drawing/2014/main" id="{A5A511AC-A103-28B0-8450-8754FCDF31EA}"/>
                </a:ext>
              </a:extLst>
            </p:cNvPr>
            <p:cNvSpPr/>
            <p:nvPr/>
          </p:nvSpPr>
          <p:spPr>
            <a:xfrm>
              <a:off x="3528449" y="3531755"/>
              <a:ext cx="143752" cy="143770"/>
            </a:xfrm>
            <a:custGeom>
              <a:avLst/>
              <a:gdLst/>
              <a:ahLst/>
              <a:cxnLst/>
              <a:rect l="l" t="t" r="r" b="b"/>
              <a:pathLst>
                <a:path w="8140" h="8141" fill="none" extrusionOk="0">
                  <a:moveTo>
                    <a:pt x="4904" y="468"/>
                  </a:moveTo>
                  <a:cubicBezTo>
                    <a:pt x="6905" y="935"/>
                    <a:pt x="8139" y="2936"/>
                    <a:pt x="7672" y="4938"/>
                  </a:cubicBezTo>
                  <a:cubicBezTo>
                    <a:pt x="7172" y="6906"/>
                    <a:pt x="5204" y="8140"/>
                    <a:pt x="3202" y="7673"/>
                  </a:cubicBezTo>
                  <a:cubicBezTo>
                    <a:pt x="1234" y="7206"/>
                    <a:pt x="0" y="5205"/>
                    <a:pt x="467" y="3237"/>
                  </a:cubicBezTo>
                  <a:cubicBezTo>
                    <a:pt x="934" y="1235"/>
                    <a:pt x="2936" y="1"/>
                    <a:pt x="4904" y="468"/>
                  </a:cubicBezTo>
                  <a:close/>
                </a:path>
              </a:pathLst>
            </a:custGeom>
            <a:no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99;p30">
              <a:extLst>
                <a:ext uri="{FF2B5EF4-FFF2-40B4-BE49-F238E27FC236}">
                  <a16:creationId xmlns:a16="http://schemas.microsoft.com/office/drawing/2014/main" id="{F4F47E63-C2D7-269E-0F76-8B438C6C5FDF}"/>
                </a:ext>
              </a:extLst>
            </p:cNvPr>
            <p:cNvSpPr/>
            <p:nvPr/>
          </p:nvSpPr>
          <p:spPr>
            <a:xfrm>
              <a:off x="3525500" y="3598915"/>
              <a:ext cx="34773" cy="17695"/>
            </a:xfrm>
            <a:custGeom>
              <a:avLst/>
              <a:gdLst/>
              <a:ahLst/>
              <a:cxnLst/>
              <a:rect l="l" t="t" r="r" b="b"/>
              <a:pathLst>
                <a:path w="1969" h="1002" fill="none" extrusionOk="0">
                  <a:moveTo>
                    <a:pt x="0" y="1001"/>
                  </a:moveTo>
                  <a:lnTo>
                    <a:pt x="1001" y="1"/>
                  </a:lnTo>
                  <a:lnTo>
                    <a:pt x="1968" y="100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600;p30">
              <a:extLst>
                <a:ext uri="{FF2B5EF4-FFF2-40B4-BE49-F238E27FC236}">
                  <a16:creationId xmlns:a16="http://schemas.microsoft.com/office/drawing/2014/main" id="{1149107C-4BE3-C440-ED80-1A1ED4CD2B76}"/>
                </a:ext>
              </a:extLst>
            </p:cNvPr>
            <p:cNvSpPr/>
            <p:nvPr/>
          </p:nvSpPr>
          <p:spPr>
            <a:xfrm>
              <a:off x="3656270" y="3598915"/>
              <a:ext cx="35373" cy="17695"/>
            </a:xfrm>
            <a:custGeom>
              <a:avLst/>
              <a:gdLst/>
              <a:ahLst/>
              <a:cxnLst/>
              <a:rect l="l" t="t" r="r" b="b"/>
              <a:pathLst>
                <a:path w="2003" h="1002" fill="none" extrusionOk="0">
                  <a:moveTo>
                    <a:pt x="1" y="1"/>
                  </a:moveTo>
                  <a:lnTo>
                    <a:pt x="1001" y="1001"/>
                  </a:lnTo>
                  <a:lnTo>
                    <a:pt x="2002"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601;p30">
              <a:extLst>
                <a:ext uri="{FF2B5EF4-FFF2-40B4-BE49-F238E27FC236}">
                  <a16:creationId xmlns:a16="http://schemas.microsoft.com/office/drawing/2014/main" id="{D567BBA6-2F4A-9577-3826-92DA854A80AB}"/>
                </a:ext>
              </a:extLst>
            </p:cNvPr>
            <p:cNvSpPr/>
            <p:nvPr/>
          </p:nvSpPr>
          <p:spPr>
            <a:xfrm>
              <a:off x="3760533" y="4281656"/>
              <a:ext cx="201430" cy="152635"/>
            </a:xfrm>
            <a:custGeom>
              <a:avLst/>
              <a:gdLst/>
              <a:ahLst/>
              <a:cxnLst/>
              <a:rect l="l" t="t" r="r" b="b"/>
              <a:pathLst>
                <a:path w="11406" h="8643" extrusionOk="0">
                  <a:moveTo>
                    <a:pt x="4371" y="1"/>
                  </a:moveTo>
                  <a:lnTo>
                    <a:pt x="1" y="1368"/>
                  </a:lnTo>
                  <a:lnTo>
                    <a:pt x="1902" y="6205"/>
                  </a:lnTo>
                  <a:cubicBezTo>
                    <a:pt x="1836" y="7172"/>
                    <a:pt x="1969" y="8173"/>
                    <a:pt x="2469" y="8640"/>
                  </a:cubicBezTo>
                  <a:cubicBezTo>
                    <a:pt x="2471" y="8642"/>
                    <a:pt x="2475" y="8642"/>
                    <a:pt x="2481" y="8642"/>
                  </a:cubicBezTo>
                  <a:cubicBezTo>
                    <a:pt x="2792" y="8642"/>
                    <a:pt x="8765" y="7134"/>
                    <a:pt x="9941" y="6872"/>
                  </a:cubicBezTo>
                  <a:cubicBezTo>
                    <a:pt x="11406" y="6522"/>
                    <a:pt x="10075" y="4926"/>
                    <a:pt x="9516" y="4926"/>
                  </a:cubicBezTo>
                  <a:cubicBezTo>
                    <a:pt x="9489" y="4926"/>
                    <a:pt x="9464" y="4930"/>
                    <a:pt x="9441" y="4938"/>
                  </a:cubicBezTo>
                  <a:cubicBezTo>
                    <a:pt x="9076" y="5036"/>
                    <a:pt x="8693" y="5075"/>
                    <a:pt x="8320" y="5075"/>
                  </a:cubicBezTo>
                  <a:cubicBezTo>
                    <a:pt x="7058" y="5075"/>
                    <a:pt x="5905" y="4637"/>
                    <a:pt x="5905" y="4637"/>
                  </a:cubicBezTo>
                  <a:cubicBezTo>
                    <a:pt x="5738" y="4571"/>
                    <a:pt x="4371" y="1"/>
                    <a:pt x="4371"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02;p30">
              <a:extLst>
                <a:ext uri="{FF2B5EF4-FFF2-40B4-BE49-F238E27FC236}">
                  <a16:creationId xmlns:a16="http://schemas.microsoft.com/office/drawing/2014/main" id="{B809CD60-250A-AAE3-A764-2720D9A6CB50}"/>
                </a:ext>
              </a:extLst>
            </p:cNvPr>
            <p:cNvSpPr/>
            <p:nvPr/>
          </p:nvSpPr>
          <p:spPr>
            <a:xfrm>
              <a:off x="3456575" y="4296384"/>
              <a:ext cx="176229" cy="151894"/>
            </a:xfrm>
            <a:custGeom>
              <a:avLst/>
              <a:gdLst/>
              <a:ahLst/>
              <a:cxnLst/>
              <a:rect l="l" t="t" r="r" b="b"/>
              <a:pathLst>
                <a:path w="9979" h="8601" extrusionOk="0">
                  <a:moveTo>
                    <a:pt x="968" y="1"/>
                  </a:moveTo>
                  <a:lnTo>
                    <a:pt x="768" y="4671"/>
                  </a:lnTo>
                  <a:cubicBezTo>
                    <a:pt x="301" y="5571"/>
                    <a:pt x="1" y="6605"/>
                    <a:pt x="301" y="7306"/>
                  </a:cubicBezTo>
                  <a:cubicBezTo>
                    <a:pt x="334" y="7406"/>
                    <a:pt x="7139" y="8373"/>
                    <a:pt x="8407" y="8573"/>
                  </a:cubicBezTo>
                  <a:cubicBezTo>
                    <a:pt x="8507" y="8592"/>
                    <a:pt x="8599" y="8600"/>
                    <a:pt x="8682" y="8600"/>
                  </a:cubicBezTo>
                  <a:cubicBezTo>
                    <a:pt x="9979" y="8600"/>
                    <a:pt x="9242" y="6535"/>
                    <a:pt x="8740" y="6472"/>
                  </a:cubicBezTo>
                  <a:cubicBezTo>
                    <a:pt x="6939" y="6272"/>
                    <a:pt x="5438" y="4370"/>
                    <a:pt x="5438" y="4370"/>
                  </a:cubicBezTo>
                  <a:cubicBezTo>
                    <a:pt x="5304" y="4237"/>
                    <a:pt x="5605" y="1"/>
                    <a:pt x="5605"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603;p30">
              <a:extLst>
                <a:ext uri="{FF2B5EF4-FFF2-40B4-BE49-F238E27FC236}">
                  <a16:creationId xmlns:a16="http://schemas.microsoft.com/office/drawing/2014/main" id="{72A74329-274E-892D-3FC7-C0273CBAEA61}"/>
                </a:ext>
              </a:extLst>
            </p:cNvPr>
            <p:cNvSpPr/>
            <p:nvPr/>
          </p:nvSpPr>
          <p:spPr>
            <a:xfrm>
              <a:off x="3411807" y="3277862"/>
              <a:ext cx="12980" cy="116079"/>
            </a:xfrm>
            <a:custGeom>
              <a:avLst/>
              <a:gdLst/>
              <a:ahLst/>
              <a:cxnLst/>
              <a:rect l="l" t="t" r="r" b="b"/>
              <a:pathLst>
                <a:path w="735" h="6573" extrusionOk="0">
                  <a:moveTo>
                    <a:pt x="0" y="1"/>
                  </a:moveTo>
                  <a:lnTo>
                    <a:pt x="634" y="6572"/>
                  </a:lnTo>
                  <a:cubicBezTo>
                    <a:pt x="734" y="4371"/>
                    <a:pt x="501" y="216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604;p30">
              <a:extLst>
                <a:ext uri="{FF2B5EF4-FFF2-40B4-BE49-F238E27FC236}">
                  <a16:creationId xmlns:a16="http://schemas.microsoft.com/office/drawing/2014/main" id="{D4B7755F-475C-56BE-4C3F-8A9E9B7999F2}"/>
                </a:ext>
              </a:extLst>
            </p:cNvPr>
            <p:cNvSpPr/>
            <p:nvPr/>
          </p:nvSpPr>
          <p:spPr>
            <a:xfrm>
              <a:off x="3411807" y="3277862"/>
              <a:ext cx="12980" cy="116079"/>
            </a:xfrm>
            <a:custGeom>
              <a:avLst/>
              <a:gdLst/>
              <a:ahLst/>
              <a:cxnLst/>
              <a:rect l="l" t="t" r="r" b="b"/>
              <a:pathLst>
                <a:path w="735" h="6573" fill="none" extrusionOk="0">
                  <a:moveTo>
                    <a:pt x="0" y="1"/>
                  </a:moveTo>
                  <a:cubicBezTo>
                    <a:pt x="501" y="2169"/>
                    <a:pt x="734" y="4371"/>
                    <a:pt x="634" y="65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05;p30">
              <a:extLst>
                <a:ext uri="{FF2B5EF4-FFF2-40B4-BE49-F238E27FC236}">
                  <a16:creationId xmlns:a16="http://schemas.microsoft.com/office/drawing/2014/main" id="{1D41A879-8568-3C57-D270-C2BD09BD2291}"/>
                </a:ext>
              </a:extLst>
            </p:cNvPr>
            <p:cNvSpPr/>
            <p:nvPr/>
          </p:nvSpPr>
          <p:spPr>
            <a:xfrm>
              <a:off x="3430650" y="3340307"/>
              <a:ext cx="38322" cy="81907"/>
            </a:xfrm>
            <a:custGeom>
              <a:avLst/>
              <a:gdLst/>
              <a:ahLst/>
              <a:cxnLst/>
              <a:rect l="l" t="t" r="r" b="b"/>
              <a:pathLst>
                <a:path w="2170" h="4638" extrusionOk="0">
                  <a:moveTo>
                    <a:pt x="1869" y="1"/>
                  </a:moveTo>
                  <a:cubicBezTo>
                    <a:pt x="935" y="935"/>
                    <a:pt x="268" y="2102"/>
                    <a:pt x="1" y="3370"/>
                  </a:cubicBezTo>
                  <a:lnTo>
                    <a:pt x="234" y="4637"/>
                  </a:lnTo>
                  <a:lnTo>
                    <a:pt x="1969" y="1268"/>
                  </a:lnTo>
                  <a:cubicBezTo>
                    <a:pt x="2069" y="1068"/>
                    <a:pt x="2136" y="835"/>
                    <a:pt x="2169" y="601"/>
                  </a:cubicBezTo>
                  <a:cubicBezTo>
                    <a:pt x="2136" y="368"/>
                    <a:pt x="2102" y="1"/>
                    <a:pt x="1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06;p30">
              <a:extLst>
                <a:ext uri="{FF2B5EF4-FFF2-40B4-BE49-F238E27FC236}">
                  <a16:creationId xmlns:a16="http://schemas.microsoft.com/office/drawing/2014/main" id="{6EDC0259-954E-C033-9B85-2195A68F7B93}"/>
                </a:ext>
              </a:extLst>
            </p:cNvPr>
            <p:cNvSpPr/>
            <p:nvPr/>
          </p:nvSpPr>
          <p:spPr>
            <a:xfrm>
              <a:off x="3430650" y="3340307"/>
              <a:ext cx="38322" cy="81907"/>
            </a:xfrm>
            <a:custGeom>
              <a:avLst/>
              <a:gdLst/>
              <a:ahLst/>
              <a:cxnLst/>
              <a:rect l="l" t="t" r="r" b="b"/>
              <a:pathLst>
                <a:path w="2170" h="4638" fill="none" extrusionOk="0">
                  <a:moveTo>
                    <a:pt x="1" y="3370"/>
                  </a:moveTo>
                  <a:cubicBezTo>
                    <a:pt x="268" y="2102"/>
                    <a:pt x="935" y="935"/>
                    <a:pt x="1869" y="1"/>
                  </a:cubicBezTo>
                  <a:cubicBezTo>
                    <a:pt x="2102" y="1"/>
                    <a:pt x="2136" y="368"/>
                    <a:pt x="2169" y="601"/>
                  </a:cubicBezTo>
                  <a:cubicBezTo>
                    <a:pt x="2136" y="835"/>
                    <a:pt x="2069" y="1068"/>
                    <a:pt x="1969" y="1268"/>
                  </a:cubicBezTo>
                  <a:lnTo>
                    <a:pt x="234" y="4637"/>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07;p30">
              <a:extLst>
                <a:ext uri="{FF2B5EF4-FFF2-40B4-BE49-F238E27FC236}">
                  <a16:creationId xmlns:a16="http://schemas.microsoft.com/office/drawing/2014/main" id="{2E6E97B5-1FAB-10FB-8513-3CFE74516E3A}"/>
                </a:ext>
              </a:extLst>
            </p:cNvPr>
            <p:cNvSpPr/>
            <p:nvPr/>
          </p:nvSpPr>
          <p:spPr>
            <a:xfrm>
              <a:off x="5267399" y="2656577"/>
              <a:ext cx="673340" cy="1759254"/>
            </a:xfrm>
            <a:custGeom>
              <a:avLst/>
              <a:gdLst/>
              <a:ahLst/>
              <a:cxnLst/>
              <a:rect l="l" t="t" r="r" b="b"/>
              <a:pathLst>
                <a:path w="38128" h="99618" extrusionOk="0">
                  <a:moveTo>
                    <a:pt x="23084" y="4560"/>
                  </a:moveTo>
                  <a:lnTo>
                    <a:pt x="25352" y="21005"/>
                  </a:lnTo>
                  <a:lnTo>
                    <a:pt x="4837" y="21005"/>
                  </a:lnTo>
                  <a:lnTo>
                    <a:pt x="2569" y="4560"/>
                  </a:lnTo>
                  <a:close/>
                  <a:moveTo>
                    <a:pt x="25619" y="22973"/>
                  </a:moveTo>
                  <a:lnTo>
                    <a:pt x="27887" y="39418"/>
                  </a:lnTo>
                  <a:lnTo>
                    <a:pt x="7372" y="39418"/>
                  </a:lnTo>
                  <a:lnTo>
                    <a:pt x="5104" y="22973"/>
                  </a:lnTo>
                  <a:close/>
                  <a:moveTo>
                    <a:pt x="28154" y="41420"/>
                  </a:moveTo>
                  <a:lnTo>
                    <a:pt x="30422" y="57832"/>
                  </a:lnTo>
                  <a:lnTo>
                    <a:pt x="9908" y="57832"/>
                  </a:lnTo>
                  <a:lnTo>
                    <a:pt x="7639" y="41420"/>
                  </a:lnTo>
                  <a:close/>
                  <a:moveTo>
                    <a:pt x="30689" y="59833"/>
                  </a:moveTo>
                  <a:lnTo>
                    <a:pt x="32957" y="76245"/>
                  </a:lnTo>
                  <a:lnTo>
                    <a:pt x="12443" y="76245"/>
                  </a:lnTo>
                  <a:lnTo>
                    <a:pt x="10174" y="59833"/>
                  </a:lnTo>
                  <a:close/>
                  <a:moveTo>
                    <a:pt x="33224" y="78213"/>
                  </a:moveTo>
                  <a:lnTo>
                    <a:pt x="35492" y="94658"/>
                  </a:lnTo>
                  <a:lnTo>
                    <a:pt x="14978" y="94658"/>
                  </a:lnTo>
                  <a:lnTo>
                    <a:pt x="12710" y="78213"/>
                  </a:lnTo>
                  <a:close/>
                  <a:moveTo>
                    <a:pt x="1118" y="1"/>
                  </a:moveTo>
                  <a:cubicBezTo>
                    <a:pt x="1057" y="1"/>
                    <a:pt x="996" y="8"/>
                    <a:pt x="934" y="23"/>
                  </a:cubicBezTo>
                  <a:cubicBezTo>
                    <a:pt x="334" y="224"/>
                    <a:pt x="0" y="824"/>
                    <a:pt x="101" y="1458"/>
                  </a:cubicBezTo>
                  <a:lnTo>
                    <a:pt x="13477" y="98594"/>
                  </a:lnTo>
                  <a:cubicBezTo>
                    <a:pt x="13565" y="99184"/>
                    <a:pt x="13967" y="99618"/>
                    <a:pt x="14451" y="99618"/>
                  </a:cubicBezTo>
                  <a:cubicBezTo>
                    <a:pt x="14514" y="99618"/>
                    <a:pt x="14579" y="99610"/>
                    <a:pt x="14644" y="99595"/>
                  </a:cubicBezTo>
                  <a:cubicBezTo>
                    <a:pt x="15211" y="99395"/>
                    <a:pt x="15578" y="98794"/>
                    <a:pt x="15445" y="98194"/>
                  </a:cubicBezTo>
                  <a:lnTo>
                    <a:pt x="15245" y="96626"/>
                  </a:lnTo>
                  <a:lnTo>
                    <a:pt x="35759" y="96626"/>
                  </a:lnTo>
                  <a:lnTo>
                    <a:pt x="36026" y="98594"/>
                  </a:lnTo>
                  <a:cubicBezTo>
                    <a:pt x="36115" y="99184"/>
                    <a:pt x="36516" y="99618"/>
                    <a:pt x="36977" y="99618"/>
                  </a:cubicBezTo>
                  <a:cubicBezTo>
                    <a:pt x="37037" y="99618"/>
                    <a:pt x="37099" y="99610"/>
                    <a:pt x="37160" y="99595"/>
                  </a:cubicBezTo>
                  <a:cubicBezTo>
                    <a:pt x="37761" y="99395"/>
                    <a:pt x="38128" y="98794"/>
                    <a:pt x="37994" y="98194"/>
                  </a:cubicBezTo>
                  <a:lnTo>
                    <a:pt x="24618" y="1024"/>
                  </a:lnTo>
                  <a:cubicBezTo>
                    <a:pt x="24530" y="434"/>
                    <a:pt x="24128" y="1"/>
                    <a:pt x="23667" y="1"/>
                  </a:cubicBezTo>
                  <a:cubicBezTo>
                    <a:pt x="23607" y="1"/>
                    <a:pt x="23546" y="8"/>
                    <a:pt x="23484" y="23"/>
                  </a:cubicBezTo>
                  <a:cubicBezTo>
                    <a:pt x="22883" y="224"/>
                    <a:pt x="22517" y="824"/>
                    <a:pt x="22650" y="1458"/>
                  </a:cubicBezTo>
                  <a:lnTo>
                    <a:pt x="22817" y="2592"/>
                  </a:lnTo>
                  <a:lnTo>
                    <a:pt x="2302" y="2592"/>
                  </a:lnTo>
                  <a:lnTo>
                    <a:pt x="2069" y="1024"/>
                  </a:lnTo>
                  <a:cubicBezTo>
                    <a:pt x="1980" y="434"/>
                    <a:pt x="1578" y="1"/>
                    <a:pt x="1118" y="1"/>
                  </a:cubicBez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08;p30">
              <a:extLst>
                <a:ext uri="{FF2B5EF4-FFF2-40B4-BE49-F238E27FC236}">
                  <a16:creationId xmlns:a16="http://schemas.microsoft.com/office/drawing/2014/main" id="{3E8E6A34-2612-AE00-BE99-D47527C3A2AF}"/>
                </a:ext>
              </a:extLst>
            </p:cNvPr>
            <p:cNvSpPr/>
            <p:nvPr/>
          </p:nvSpPr>
          <p:spPr>
            <a:xfrm>
              <a:off x="5441171" y="2996296"/>
              <a:ext cx="154949" cy="617093"/>
            </a:xfrm>
            <a:custGeom>
              <a:avLst/>
              <a:gdLst/>
              <a:ahLst/>
              <a:cxnLst/>
              <a:rect l="l" t="t" r="r" b="b"/>
              <a:pathLst>
                <a:path w="8774" h="34943" extrusionOk="0">
                  <a:moveTo>
                    <a:pt x="801" y="0"/>
                  </a:moveTo>
                  <a:cubicBezTo>
                    <a:pt x="801" y="0"/>
                    <a:pt x="1" y="11842"/>
                    <a:pt x="68" y="15845"/>
                  </a:cubicBezTo>
                  <a:cubicBezTo>
                    <a:pt x="168" y="20615"/>
                    <a:pt x="2069" y="34925"/>
                    <a:pt x="2069" y="34925"/>
                  </a:cubicBezTo>
                  <a:lnTo>
                    <a:pt x="4904" y="34925"/>
                  </a:lnTo>
                  <a:cubicBezTo>
                    <a:pt x="4910" y="34937"/>
                    <a:pt x="4916" y="34943"/>
                    <a:pt x="4923" y="34943"/>
                  </a:cubicBezTo>
                  <a:cubicBezTo>
                    <a:pt x="5221" y="34943"/>
                    <a:pt x="6304" y="23417"/>
                    <a:pt x="4771" y="15945"/>
                  </a:cubicBezTo>
                  <a:cubicBezTo>
                    <a:pt x="4771" y="15945"/>
                    <a:pt x="7906" y="3136"/>
                    <a:pt x="8774"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09;p30">
              <a:extLst>
                <a:ext uri="{FF2B5EF4-FFF2-40B4-BE49-F238E27FC236}">
                  <a16:creationId xmlns:a16="http://schemas.microsoft.com/office/drawing/2014/main" id="{DBCA9B78-8DDD-67B1-03AB-CDA760A48B35}"/>
                </a:ext>
              </a:extLst>
            </p:cNvPr>
            <p:cNvSpPr/>
            <p:nvPr/>
          </p:nvSpPr>
          <p:spPr>
            <a:xfrm>
              <a:off x="5398169" y="3568788"/>
              <a:ext cx="162613" cy="114101"/>
            </a:xfrm>
            <a:custGeom>
              <a:avLst/>
              <a:gdLst/>
              <a:ahLst/>
              <a:cxnLst/>
              <a:rect l="l" t="t" r="r" b="b"/>
              <a:pathLst>
                <a:path w="9208" h="6461" extrusionOk="0">
                  <a:moveTo>
                    <a:pt x="7858" y="0"/>
                  </a:moveTo>
                  <a:cubicBezTo>
                    <a:pt x="7841" y="0"/>
                    <a:pt x="7824" y="2"/>
                    <a:pt x="7806" y="5"/>
                  </a:cubicBezTo>
                  <a:cubicBezTo>
                    <a:pt x="6863" y="204"/>
                    <a:pt x="5900" y="310"/>
                    <a:pt x="4933" y="310"/>
                  </a:cubicBezTo>
                  <a:cubicBezTo>
                    <a:pt x="4602" y="310"/>
                    <a:pt x="4269" y="298"/>
                    <a:pt x="3937" y="272"/>
                  </a:cubicBezTo>
                  <a:cubicBezTo>
                    <a:pt x="3924" y="270"/>
                    <a:pt x="3912" y="269"/>
                    <a:pt x="3900" y="269"/>
                  </a:cubicBezTo>
                  <a:cubicBezTo>
                    <a:pt x="3751" y="269"/>
                    <a:pt x="3639" y="452"/>
                    <a:pt x="3670" y="606"/>
                  </a:cubicBezTo>
                  <a:cubicBezTo>
                    <a:pt x="3904" y="1206"/>
                    <a:pt x="4270" y="2340"/>
                    <a:pt x="4204" y="2807"/>
                  </a:cubicBezTo>
                  <a:cubicBezTo>
                    <a:pt x="4137" y="3408"/>
                    <a:pt x="3703" y="3908"/>
                    <a:pt x="2569" y="4475"/>
                  </a:cubicBezTo>
                  <a:cubicBezTo>
                    <a:pt x="1468" y="5009"/>
                    <a:pt x="1" y="5076"/>
                    <a:pt x="34" y="5876"/>
                  </a:cubicBezTo>
                  <a:cubicBezTo>
                    <a:pt x="64" y="6328"/>
                    <a:pt x="869" y="6460"/>
                    <a:pt x="1884" y="6460"/>
                  </a:cubicBezTo>
                  <a:cubicBezTo>
                    <a:pt x="3118" y="6460"/>
                    <a:pt x="4663" y="6265"/>
                    <a:pt x="5505" y="6210"/>
                  </a:cubicBezTo>
                  <a:cubicBezTo>
                    <a:pt x="7039" y="6110"/>
                    <a:pt x="9207" y="6143"/>
                    <a:pt x="8907" y="5176"/>
                  </a:cubicBezTo>
                  <a:cubicBezTo>
                    <a:pt x="8640" y="4175"/>
                    <a:pt x="7940" y="3041"/>
                    <a:pt x="7973" y="2574"/>
                  </a:cubicBezTo>
                  <a:cubicBezTo>
                    <a:pt x="7973" y="2207"/>
                    <a:pt x="8073" y="939"/>
                    <a:pt x="8140" y="306"/>
                  </a:cubicBezTo>
                  <a:cubicBezTo>
                    <a:pt x="8140" y="126"/>
                    <a:pt x="8006" y="0"/>
                    <a:pt x="7858"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10;p30">
              <a:extLst>
                <a:ext uri="{FF2B5EF4-FFF2-40B4-BE49-F238E27FC236}">
                  <a16:creationId xmlns:a16="http://schemas.microsoft.com/office/drawing/2014/main" id="{919FC067-C2C1-DF23-49A5-1C2059BE14CE}"/>
                </a:ext>
              </a:extLst>
            </p:cNvPr>
            <p:cNvSpPr/>
            <p:nvPr/>
          </p:nvSpPr>
          <p:spPr>
            <a:xfrm>
              <a:off x="5555464" y="2986866"/>
              <a:ext cx="175558" cy="626224"/>
            </a:xfrm>
            <a:custGeom>
              <a:avLst/>
              <a:gdLst/>
              <a:ahLst/>
              <a:cxnLst/>
              <a:rect l="l" t="t" r="r" b="b"/>
              <a:pathLst>
                <a:path w="9941" h="35460" extrusionOk="0">
                  <a:moveTo>
                    <a:pt x="8139" y="1"/>
                  </a:moveTo>
                  <a:lnTo>
                    <a:pt x="0" y="534"/>
                  </a:lnTo>
                  <a:cubicBezTo>
                    <a:pt x="0" y="534"/>
                    <a:pt x="1701" y="12810"/>
                    <a:pt x="2502" y="16879"/>
                  </a:cubicBezTo>
                  <a:cubicBezTo>
                    <a:pt x="3369" y="21649"/>
                    <a:pt x="6672" y="35459"/>
                    <a:pt x="6672" y="35459"/>
                  </a:cubicBezTo>
                  <a:lnTo>
                    <a:pt x="9574" y="35459"/>
                  </a:lnTo>
                  <a:cubicBezTo>
                    <a:pt x="9574" y="35459"/>
                    <a:pt x="9941" y="22884"/>
                    <a:pt x="6972" y="16346"/>
                  </a:cubicBezTo>
                  <a:cubicBezTo>
                    <a:pt x="6972" y="16346"/>
                    <a:pt x="7906" y="5004"/>
                    <a:pt x="8139"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11;p30">
              <a:extLst>
                <a:ext uri="{FF2B5EF4-FFF2-40B4-BE49-F238E27FC236}">
                  <a16:creationId xmlns:a16="http://schemas.microsoft.com/office/drawing/2014/main" id="{DD59AEA6-8C5C-3541-34E4-E2690420922E}"/>
                </a:ext>
              </a:extLst>
            </p:cNvPr>
            <p:cNvSpPr/>
            <p:nvPr/>
          </p:nvSpPr>
          <p:spPr>
            <a:xfrm>
              <a:off x="5600232" y="3568170"/>
              <a:ext cx="168494" cy="116079"/>
            </a:xfrm>
            <a:custGeom>
              <a:avLst/>
              <a:gdLst/>
              <a:ahLst/>
              <a:cxnLst/>
              <a:rect l="l" t="t" r="r" b="b"/>
              <a:pathLst>
                <a:path w="9541" h="6573" extrusionOk="0">
                  <a:moveTo>
                    <a:pt x="7003" y="1"/>
                  </a:moveTo>
                  <a:cubicBezTo>
                    <a:pt x="6981" y="1"/>
                    <a:pt x="6960" y="3"/>
                    <a:pt x="6939" y="7"/>
                  </a:cubicBezTo>
                  <a:cubicBezTo>
                    <a:pt x="5882" y="285"/>
                    <a:pt x="4803" y="424"/>
                    <a:pt x="3719" y="424"/>
                  </a:cubicBezTo>
                  <a:cubicBezTo>
                    <a:pt x="3503" y="424"/>
                    <a:pt x="3286" y="418"/>
                    <a:pt x="3069" y="407"/>
                  </a:cubicBezTo>
                  <a:cubicBezTo>
                    <a:pt x="2902" y="407"/>
                    <a:pt x="2769" y="608"/>
                    <a:pt x="2869" y="741"/>
                  </a:cubicBezTo>
                  <a:cubicBezTo>
                    <a:pt x="3203" y="1341"/>
                    <a:pt x="3803" y="2409"/>
                    <a:pt x="3836" y="2909"/>
                  </a:cubicBezTo>
                  <a:cubicBezTo>
                    <a:pt x="3903" y="3476"/>
                    <a:pt x="3536" y="4010"/>
                    <a:pt x="2502" y="4577"/>
                  </a:cubicBezTo>
                  <a:cubicBezTo>
                    <a:pt x="1501" y="5144"/>
                    <a:pt x="0" y="5278"/>
                    <a:pt x="234" y="6045"/>
                  </a:cubicBezTo>
                  <a:cubicBezTo>
                    <a:pt x="340" y="6443"/>
                    <a:pt x="1002" y="6572"/>
                    <a:pt x="1857" y="6572"/>
                  </a:cubicBezTo>
                  <a:cubicBezTo>
                    <a:pt x="3149" y="6572"/>
                    <a:pt x="4881" y="6279"/>
                    <a:pt x="5804" y="6178"/>
                  </a:cubicBezTo>
                  <a:cubicBezTo>
                    <a:pt x="7339" y="6045"/>
                    <a:pt x="9540" y="5978"/>
                    <a:pt x="9040" y="5011"/>
                  </a:cubicBezTo>
                  <a:cubicBezTo>
                    <a:pt x="8540" y="4077"/>
                    <a:pt x="7672" y="2976"/>
                    <a:pt x="7572" y="2509"/>
                  </a:cubicBezTo>
                  <a:cubicBezTo>
                    <a:pt x="7506" y="2175"/>
                    <a:pt x="7372" y="908"/>
                    <a:pt x="7305" y="274"/>
                  </a:cubicBezTo>
                  <a:cubicBezTo>
                    <a:pt x="7305" y="99"/>
                    <a:pt x="7153" y="1"/>
                    <a:pt x="7003"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12;p30">
              <a:extLst>
                <a:ext uri="{FF2B5EF4-FFF2-40B4-BE49-F238E27FC236}">
                  <a16:creationId xmlns:a16="http://schemas.microsoft.com/office/drawing/2014/main" id="{CB260F00-C1F6-7C52-656A-62FE2504F9DD}"/>
                </a:ext>
              </a:extLst>
            </p:cNvPr>
            <p:cNvSpPr/>
            <p:nvPr/>
          </p:nvSpPr>
          <p:spPr>
            <a:xfrm>
              <a:off x="5445303" y="2509295"/>
              <a:ext cx="150234" cy="109421"/>
            </a:xfrm>
            <a:custGeom>
              <a:avLst/>
              <a:gdLst/>
              <a:ahLst/>
              <a:cxnLst/>
              <a:rect l="l" t="t" r="r" b="b"/>
              <a:pathLst>
                <a:path w="8507" h="6196" extrusionOk="0">
                  <a:moveTo>
                    <a:pt x="5248" y="0"/>
                  </a:moveTo>
                  <a:cubicBezTo>
                    <a:pt x="4074" y="0"/>
                    <a:pt x="2369" y="861"/>
                    <a:pt x="0" y="2659"/>
                  </a:cubicBezTo>
                  <a:cubicBezTo>
                    <a:pt x="0" y="2659"/>
                    <a:pt x="2202" y="3760"/>
                    <a:pt x="2502" y="6195"/>
                  </a:cubicBezTo>
                  <a:cubicBezTo>
                    <a:pt x="2502" y="6195"/>
                    <a:pt x="8506" y="3093"/>
                    <a:pt x="6672" y="691"/>
                  </a:cubicBezTo>
                  <a:cubicBezTo>
                    <a:pt x="6329" y="234"/>
                    <a:pt x="5861" y="0"/>
                    <a:pt x="5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13;p30">
              <a:extLst>
                <a:ext uri="{FF2B5EF4-FFF2-40B4-BE49-F238E27FC236}">
                  <a16:creationId xmlns:a16="http://schemas.microsoft.com/office/drawing/2014/main" id="{E77A4128-3490-78B0-E7C1-D30E6E22A309}"/>
                </a:ext>
              </a:extLst>
            </p:cNvPr>
            <p:cNvSpPr/>
            <p:nvPr/>
          </p:nvSpPr>
          <p:spPr>
            <a:xfrm>
              <a:off x="5445303" y="2497940"/>
              <a:ext cx="150234" cy="120777"/>
            </a:xfrm>
            <a:custGeom>
              <a:avLst/>
              <a:gdLst/>
              <a:ahLst/>
              <a:cxnLst/>
              <a:rect l="l" t="t" r="r" b="b"/>
              <a:pathLst>
                <a:path w="8507" h="6839" fill="none" extrusionOk="0">
                  <a:moveTo>
                    <a:pt x="6672" y="1334"/>
                  </a:moveTo>
                  <a:cubicBezTo>
                    <a:pt x="5671" y="0"/>
                    <a:pt x="3603" y="567"/>
                    <a:pt x="0" y="3302"/>
                  </a:cubicBezTo>
                  <a:cubicBezTo>
                    <a:pt x="0" y="3302"/>
                    <a:pt x="2202" y="4403"/>
                    <a:pt x="2502" y="6838"/>
                  </a:cubicBezTo>
                  <a:cubicBezTo>
                    <a:pt x="2502" y="6838"/>
                    <a:pt x="8506" y="3736"/>
                    <a:pt x="6672" y="13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14;p30">
              <a:extLst>
                <a:ext uri="{FF2B5EF4-FFF2-40B4-BE49-F238E27FC236}">
                  <a16:creationId xmlns:a16="http://schemas.microsoft.com/office/drawing/2014/main" id="{3A8AB710-37BA-63C9-3E4B-7387344A9742}"/>
                </a:ext>
              </a:extLst>
            </p:cNvPr>
            <p:cNvSpPr/>
            <p:nvPr/>
          </p:nvSpPr>
          <p:spPr>
            <a:xfrm>
              <a:off x="5148991" y="2466471"/>
              <a:ext cx="348167" cy="182092"/>
            </a:xfrm>
            <a:custGeom>
              <a:avLst/>
              <a:gdLst/>
              <a:ahLst/>
              <a:cxnLst/>
              <a:rect l="l" t="t" r="r" b="b"/>
              <a:pathLst>
                <a:path w="19715" h="10311" extrusionOk="0">
                  <a:moveTo>
                    <a:pt x="2836" y="0"/>
                  </a:moveTo>
                  <a:cubicBezTo>
                    <a:pt x="2788" y="0"/>
                    <a:pt x="2744" y="15"/>
                    <a:pt x="2703" y="47"/>
                  </a:cubicBezTo>
                  <a:cubicBezTo>
                    <a:pt x="2402" y="281"/>
                    <a:pt x="2569" y="581"/>
                    <a:pt x="2903" y="948"/>
                  </a:cubicBezTo>
                  <a:cubicBezTo>
                    <a:pt x="3303" y="1448"/>
                    <a:pt x="3770" y="1715"/>
                    <a:pt x="3503" y="1949"/>
                  </a:cubicBezTo>
                  <a:cubicBezTo>
                    <a:pt x="3457" y="1986"/>
                    <a:pt x="3402" y="2003"/>
                    <a:pt x="3340" y="2003"/>
                  </a:cubicBezTo>
                  <a:cubicBezTo>
                    <a:pt x="2786" y="2003"/>
                    <a:pt x="1681" y="650"/>
                    <a:pt x="1156" y="650"/>
                  </a:cubicBezTo>
                  <a:cubicBezTo>
                    <a:pt x="1111" y="650"/>
                    <a:pt x="1070" y="660"/>
                    <a:pt x="1035" y="681"/>
                  </a:cubicBezTo>
                  <a:cubicBezTo>
                    <a:pt x="601" y="915"/>
                    <a:pt x="868" y="1515"/>
                    <a:pt x="868" y="1515"/>
                  </a:cubicBezTo>
                  <a:cubicBezTo>
                    <a:pt x="868" y="1515"/>
                    <a:pt x="1" y="1715"/>
                    <a:pt x="868" y="2516"/>
                  </a:cubicBezTo>
                  <a:cubicBezTo>
                    <a:pt x="868" y="2516"/>
                    <a:pt x="368" y="2883"/>
                    <a:pt x="1101" y="3683"/>
                  </a:cubicBezTo>
                  <a:cubicBezTo>
                    <a:pt x="1135" y="4184"/>
                    <a:pt x="1335" y="4617"/>
                    <a:pt x="1669" y="4984"/>
                  </a:cubicBezTo>
                  <a:cubicBezTo>
                    <a:pt x="2202" y="5451"/>
                    <a:pt x="5471" y="6319"/>
                    <a:pt x="5471" y="6319"/>
                  </a:cubicBezTo>
                  <a:cubicBezTo>
                    <a:pt x="5471" y="6319"/>
                    <a:pt x="13055" y="10310"/>
                    <a:pt x="14790" y="10310"/>
                  </a:cubicBezTo>
                  <a:cubicBezTo>
                    <a:pt x="14864" y="10310"/>
                    <a:pt x="14927" y="10303"/>
                    <a:pt x="14978" y="10288"/>
                  </a:cubicBezTo>
                  <a:cubicBezTo>
                    <a:pt x="16279" y="9921"/>
                    <a:pt x="19715" y="8087"/>
                    <a:pt x="19715" y="8087"/>
                  </a:cubicBezTo>
                  <a:cubicBezTo>
                    <a:pt x="19715" y="8087"/>
                    <a:pt x="19281" y="5952"/>
                    <a:pt x="17513" y="5084"/>
                  </a:cubicBezTo>
                  <a:lnTo>
                    <a:pt x="13977" y="7019"/>
                  </a:lnTo>
                  <a:lnTo>
                    <a:pt x="6405" y="4351"/>
                  </a:lnTo>
                  <a:cubicBezTo>
                    <a:pt x="5771" y="3283"/>
                    <a:pt x="5104" y="2282"/>
                    <a:pt x="4304" y="1348"/>
                  </a:cubicBezTo>
                  <a:cubicBezTo>
                    <a:pt x="3584" y="600"/>
                    <a:pt x="3138" y="0"/>
                    <a:pt x="2836"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15;p30">
              <a:extLst>
                <a:ext uri="{FF2B5EF4-FFF2-40B4-BE49-F238E27FC236}">
                  <a16:creationId xmlns:a16="http://schemas.microsoft.com/office/drawing/2014/main" id="{EC3922E8-7809-2AC6-5080-470BC94981F3}"/>
                </a:ext>
              </a:extLst>
            </p:cNvPr>
            <p:cNvSpPr/>
            <p:nvPr/>
          </p:nvSpPr>
          <p:spPr>
            <a:xfrm>
              <a:off x="5175498" y="2486744"/>
              <a:ext cx="10631" cy="52450"/>
            </a:xfrm>
            <a:custGeom>
              <a:avLst/>
              <a:gdLst/>
              <a:ahLst/>
              <a:cxnLst/>
              <a:rect l="l" t="t" r="r" b="b"/>
              <a:pathLst>
                <a:path w="602" h="2970" fill="none" extrusionOk="0">
                  <a:moveTo>
                    <a:pt x="1" y="0"/>
                  </a:moveTo>
                  <a:cubicBezTo>
                    <a:pt x="1" y="0"/>
                    <a:pt x="501" y="601"/>
                    <a:pt x="134" y="701"/>
                  </a:cubicBezTo>
                  <a:cubicBezTo>
                    <a:pt x="134" y="701"/>
                    <a:pt x="601" y="1335"/>
                    <a:pt x="1" y="1335"/>
                  </a:cubicBezTo>
                  <a:cubicBezTo>
                    <a:pt x="201" y="1601"/>
                    <a:pt x="268" y="1935"/>
                    <a:pt x="168" y="2269"/>
                  </a:cubicBezTo>
                  <a:cubicBezTo>
                    <a:pt x="401" y="2402"/>
                    <a:pt x="501" y="2702"/>
                    <a:pt x="434" y="29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16;p30">
              <a:extLst>
                <a:ext uri="{FF2B5EF4-FFF2-40B4-BE49-F238E27FC236}">
                  <a16:creationId xmlns:a16="http://schemas.microsoft.com/office/drawing/2014/main" id="{961B0108-582E-5D0F-9944-20333E4F6C26}"/>
                </a:ext>
              </a:extLst>
            </p:cNvPr>
            <p:cNvSpPr/>
            <p:nvPr/>
          </p:nvSpPr>
          <p:spPr>
            <a:xfrm>
              <a:off x="5213202" y="2506187"/>
              <a:ext cx="13563" cy="34172"/>
            </a:xfrm>
            <a:custGeom>
              <a:avLst/>
              <a:gdLst/>
              <a:ahLst/>
              <a:cxnLst/>
              <a:rect l="l" t="t" r="r" b="b"/>
              <a:pathLst>
                <a:path w="768" h="1935" fill="none" extrusionOk="0">
                  <a:moveTo>
                    <a:pt x="1" y="0"/>
                  </a:moveTo>
                  <a:cubicBezTo>
                    <a:pt x="1" y="0"/>
                    <a:pt x="234" y="1534"/>
                    <a:pt x="768" y="19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17;p30">
              <a:extLst>
                <a:ext uri="{FF2B5EF4-FFF2-40B4-BE49-F238E27FC236}">
                  <a16:creationId xmlns:a16="http://schemas.microsoft.com/office/drawing/2014/main" id="{CBC04C8D-C56B-C390-3310-67592312EE51}"/>
                </a:ext>
              </a:extLst>
            </p:cNvPr>
            <p:cNvSpPr/>
            <p:nvPr/>
          </p:nvSpPr>
          <p:spPr>
            <a:xfrm>
              <a:off x="5052975" y="1934190"/>
              <a:ext cx="203249" cy="206198"/>
            </a:xfrm>
            <a:custGeom>
              <a:avLst/>
              <a:gdLst/>
              <a:ahLst/>
              <a:cxnLst/>
              <a:rect l="l" t="t" r="r" b="b"/>
              <a:pathLst>
                <a:path w="11509" h="11676" extrusionOk="0">
                  <a:moveTo>
                    <a:pt x="6105" y="0"/>
                  </a:moveTo>
                  <a:cubicBezTo>
                    <a:pt x="5871" y="300"/>
                    <a:pt x="5805" y="701"/>
                    <a:pt x="5871" y="1068"/>
                  </a:cubicBezTo>
                  <a:cubicBezTo>
                    <a:pt x="5871" y="1068"/>
                    <a:pt x="5604" y="300"/>
                    <a:pt x="4971" y="200"/>
                  </a:cubicBezTo>
                  <a:lnTo>
                    <a:pt x="4971" y="200"/>
                  </a:lnTo>
                  <a:cubicBezTo>
                    <a:pt x="4904" y="467"/>
                    <a:pt x="4937" y="767"/>
                    <a:pt x="5071" y="1034"/>
                  </a:cubicBezTo>
                  <a:cubicBezTo>
                    <a:pt x="5071" y="1034"/>
                    <a:pt x="4657" y="561"/>
                    <a:pt x="4191" y="561"/>
                  </a:cubicBezTo>
                  <a:cubicBezTo>
                    <a:pt x="4162" y="561"/>
                    <a:pt x="4133" y="563"/>
                    <a:pt x="4103" y="567"/>
                  </a:cubicBezTo>
                  <a:cubicBezTo>
                    <a:pt x="4037" y="834"/>
                    <a:pt x="4103" y="1134"/>
                    <a:pt x="4270" y="1401"/>
                  </a:cubicBezTo>
                  <a:cubicBezTo>
                    <a:pt x="4270" y="1401"/>
                    <a:pt x="3950" y="1188"/>
                    <a:pt x="3634" y="1188"/>
                  </a:cubicBezTo>
                  <a:cubicBezTo>
                    <a:pt x="3555" y="1188"/>
                    <a:pt x="3476" y="1201"/>
                    <a:pt x="3403" y="1234"/>
                  </a:cubicBezTo>
                  <a:cubicBezTo>
                    <a:pt x="3370" y="1501"/>
                    <a:pt x="3503" y="1768"/>
                    <a:pt x="3703" y="1935"/>
                  </a:cubicBezTo>
                  <a:cubicBezTo>
                    <a:pt x="3546" y="1830"/>
                    <a:pt x="3371" y="1780"/>
                    <a:pt x="3192" y="1780"/>
                  </a:cubicBezTo>
                  <a:cubicBezTo>
                    <a:pt x="3028" y="1780"/>
                    <a:pt x="2862" y="1822"/>
                    <a:pt x="2702" y="1902"/>
                  </a:cubicBezTo>
                  <a:cubicBezTo>
                    <a:pt x="2802" y="2168"/>
                    <a:pt x="2969" y="2402"/>
                    <a:pt x="3236" y="2535"/>
                  </a:cubicBezTo>
                  <a:cubicBezTo>
                    <a:pt x="3236" y="2535"/>
                    <a:pt x="2602" y="2602"/>
                    <a:pt x="2469" y="2969"/>
                  </a:cubicBezTo>
                  <a:cubicBezTo>
                    <a:pt x="2602" y="3169"/>
                    <a:pt x="2836" y="3303"/>
                    <a:pt x="3103" y="3303"/>
                  </a:cubicBezTo>
                  <a:cubicBezTo>
                    <a:pt x="2936" y="3369"/>
                    <a:pt x="2802" y="3469"/>
                    <a:pt x="2669" y="3569"/>
                  </a:cubicBezTo>
                  <a:cubicBezTo>
                    <a:pt x="2636" y="3503"/>
                    <a:pt x="2536" y="3436"/>
                    <a:pt x="2469" y="3369"/>
                  </a:cubicBezTo>
                  <a:cubicBezTo>
                    <a:pt x="2469" y="3369"/>
                    <a:pt x="2169" y="3636"/>
                    <a:pt x="2302" y="4403"/>
                  </a:cubicBezTo>
                  <a:cubicBezTo>
                    <a:pt x="2302" y="4403"/>
                    <a:pt x="1935" y="3803"/>
                    <a:pt x="1602" y="3803"/>
                  </a:cubicBezTo>
                  <a:cubicBezTo>
                    <a:pt x="1502" y="4136"/>
                    <a:pt x="1602" y="4437"/>
                    <a:pt x="1768" y="4704"/>
                  </a:cubicBezTo>
                  <a:cubicBezTo>
                    <a:pt x="1535" y="4470"/>
                    <a:pt x="1201" y="4370"/>
                    <a:pt x="834" y="4370"/>
                  </a:cubicBezTo>
                  <a:cubicBezTo>
                    <a:pt x="868" y="4737"/>
                    <a:pt x="1068" y="5037"/>
                    <a:pt x="1335" y="5204"/>
                  </a:cubicBezTo>
                  <a:cubicBezTo>
                    <a:pt x="1180" y="5146"/>
                    <a:pt x="1002" y="5110"/>
                    <a:pt x="822" y="5110"/>
                  </a:cubicBezTo>
                  <a:cubicBezTo>
                    <a:pt x="691" y="5110"/>
                    <a:pt x="560" y="5129"/>
                    <a:pt x="434" y="5171"/>
                  </a:cubicBezTo>
                  <a:cubicBezTo>
                    <a:pt x="534" y="5404"/>
                    <a:pt x="768" y="5604"/>
                    <a:pt x="1035" y="5671"/>
                  </a:cubicBezTo>
                  <a:cubicBezTo>
                    <a:pt x="963" y="5662"/>
                    <a:pt x="894" y="5658"/>
                    <a:pt x="827" y="5658"/>
                  </a:cubicBezTo>
                  <a:cubicBezTo>
                    <a:pt x="643" y="5658"/>
                    <a:pt x="472" y="5689"/>
                    <a:pt x="301" y="5738"/>
                  </a:cubicBezTo>
                  <a:cubicBezTo>
                    <a:pt x="401" y="5938"/>
                    <a:pt x="601" y="6105"/>
                    <a:pt x="834" y="6171"/>
                  </a:cubicBezTo>
                  <a:cubicBezTo>
                    <a:pt x="745" y="6149"/>
                    <a:pt x="653" y="6138"/>
                    <a:pt x="559" y="6138"/>
                  </a:cubicBezTo>
                  <a:cubicBezTo>
                    <a:pt x="371" y="6138"/>
                    <a:pt x="178" y="6182"/>
                    <a:pt x="0" y="6271"/>
                  </a:cubicBezTo>
                  <a:cubicBezTo>
                    <a:pt x="167" y="6572"/>
                    <a:pt x="467" y="6805"/>
                    <a:pt x="834" y="6872"/>
                  </a:cubicBezTo>
                  <a:cubicBezTo>
                    <a:pt x="801" y="6870"/>
                    <a:pt x="769" y="6869"/>
                    <a:pt x="738" y="6869"/>
                  </a:cubicBezTo>
                  <a:cubicBezTo>
                    <a:pt x="122" y="6869"/>
                    <a:pt x="0" y="7172"/>
                    <a:pt x="0" y="7172"/>
                  </a:cubicBezTo>
                  <a:cubicBezTo>
                    <a:pt x="167" y="7405"/>
                    <a:pt x="434" y="7572"/>
                    <a:pt x="734" y="7606"/>
                  </a:cubicBezTo>
                  <a:cubicBezTo>
                    <a:pt x="267" y="7739"/>
                    <a:pt x="201" y="8006"/>
                    <a:pt x="201" y="8006"/>
                  </a:cubicBezTo>
                  <a:lnTo>
                    <a:pt x="501" y="8806"/>
                  </a:lnTo>
                  <a:cubicBezTo>
                    <a:pt x="660" y="8982"/>
                    <a:pt x="881" y="9028"/>
                    <a:pt x="1068" y="9028"/>
                  </a:cubicBezTo>
                  <a:cubicBezTo>
                    <a:pt x="1271" y="9028"/>
                    <a:pt x="1435" y="8973"/>
                    <a:pt x="1435" y="8973"/>
                  </a:cubicBezTo>
                  <a:lnTo>
                    <a:pt x="1435" y="8973"/>
                  </a:lnTo>
                  <a:cubicBezTo>
                    <a:pt x="1235" y="9140"/>
                    <a:pt x="1135" y="9340"/>
                    <a:pt x="1101" y="9607"/>
                  </a:cubicBezTo>
                  <a:cubicBezTo>
                    <a:pt x="1220" y="9647"/>
                    <a:pt x="1338" y="9665"/>
                    <a:pt x="1457" y="9665"/>
                  </a:cubicBezTo>
                  <a:cubicBezTo>
                    <a:pt x="1638" y="9665"/>
                    <a:pt x="1820" y="9621"/>
                    <a:pt x="2002" y="9540"/>
                  </a:cubicBezTo>
                  <a:lnTo>
                    <a:pt x="2002" y="9540"/>
                  </a:lnTo>
                  <a:cubicBezTo>
                    <a:pt x="1835" y="9807"/>
                    <a:pt x="1802" y="10107"/>
                    <a:pt x="1902" y="10374"/>
                  </a:cubicBezTo>
                  <a:cubicBezTo>
                    <a:pt x="2435" y="10374"/>
                    <a:pt x="2702" y="9708"/>
                    <a:pt x="2702" y="9707"/>
                  </a:cubicBezTo>
                  <a:lnTo>
                    <a:pt x="2702" y="9707"/>
                  </a:lnTo>
                  <a:cubicBezTo>
                    <a:pt x="2602" y="9974"/>
                    <a:pt x="2669" y="10308"/>
                    <a:pt x="2836" y="10508"/>
                  </a:cubicBezTo>
                  <a:cubicBezTo>
                    <a:pt x="3269" y="10508"/>
                    <a:pt x="3470" y="9907"/>
                    <a:pt x="3470" y="9907"/>
                  </a:cubicBezTo>
                  <a:cubicBezTo>
                    <a:pt x="3470" y="10207"/>
                    <a:pt x="3603" y="10508"/>
                    <a:pt x="3803" y="10708"/>
                  </a:cubicBezTo>
                  <a:cubicBezTo>
                    <a:pt x="4137" y="10508"/>
                    <a:pt x="4337" y="10141"/>
                    <a:pt x="4370" y="9774"/>
                  </a:cubicBezTo>
                  <a:cubicBezTo>
                    <a:pt x="4370" y="10074"/>
                    <a:pt x="4504" y="10341"/>
                    <a:pt x="4737" y="10508"/>
                  </a:cubicBezTo>
                  <a:cubicBezTo>
                    <a:pt x="4904" y="10374"/>
                    <a:pt x="5004" y="10174"/>
                    <a:pt x="5037" y="9941"/>
                  </a:cubicBezTo>
                  <a:cubicBezTo>
                    <a:pt x="5135" y="9980"/>
                    <a:pt x="5233" y="9996"/>
                    <a:pt x="5324" y="9996"/>
                  </a:cubicBezTo>
                  <a:cubicBezTo>
                    <a:pt x="5388" y="9996"/>
                    <a:pt x="5449" y="9988"/>
                    <a:pt x="5504" y="9974"/>
                  </a:cubicBezTo>
                  <a:cubicBezTo>
                    <a:pt x="5571" y="10007"/>
                    <a:pt x="5638" y="10041"/>
                    <a:pt x="5705" y="10041"/>
                  </a:cubicBezTo>
                  <a:cubicBezTo>
                    <a:pt x="5538" y="10241"/>
                    <a:pt x="5471" y="10474"/>
                    <a:pt x="5471" y="10708"/>
                  </a:cubicBezTo>
                  <a:cubicBezTo>
                    <a:pt x="5544" y="10721"/>
                    <a:pt x="5619" y="10728"/>
                    <a:pt x="5694" y="10728"/>
                  </a:cubicBezTo>
                  <a:cubicBezTo>
                    <a:pt x="5994" y="10728"/>
                    <a:pt x="6298" y="10621"/>
                    <a:pt x="6538" y="10408"/>
                  </a:cubicBezTo>
                  <a:lnTo>
                    <a:pt x="6538" y="10408"/>
                  </a:lnTo>
                  <a:cubicBezTo>
                    <a:pt x="6305" y="10641"/>
                    <a:pt x="6205" y="10941"/>
                    <a:pt x="6272" y="11242"/>
                  </a:cubicBezTo>
                  <a:cubicBezTo>
                    <a:pt x="6672" y="11242"/>
                    <a:pt x="7039" y="11041"/>
                    <a:pt x="7239" y="10708"/>
                  </a:cubicBezTo>
                  <a:lnTo>
                    <a:pt x="7239" y="10708"/>
                  </a:lnTo>
                  <a:cubicBezTo>
                    <a:pt x="7106" y="11008"/>
                    <a:pt x="7139" y="11375"/>
                    <a:pt x="7306" y="11675"/>
                  </a:cubicBezTo>
                  <a:cubicBezTo>
                    <a:pt x="7706" y="11475"/>
                    <a:pt x="8006" y="11108"/>
                    <a:pt x="8073" y="10674"/>
                  </a:cubicBezTo>
                  <a:cubicBezTo>
                    <a:pt x="8073" y="10941"/>
                    <a:pt x="8240" y="11208"/>
                    <a:pt x="8473" y="11375"/>
                  </a:cubicBezTo>
                  <a:cubicBezTo>
                    <a:pt x="8673" y="11141"/>
                    <a:pt x="8807" y="10875"/>
                    <a:pt x="8807" y="10574"/>
                  </a:cubicBezTo>
                  <a:cubicBezTo>
                    <a:pt x="9007" y="11041"/>
                    <a:pt x="9240" y="11108"/>
                    <a:pt x="9240" y="11108"/>
                  </a:cubicBezTo>
                  <a:cubicBezTo>
                    <a:pt x="9541" y="10875"/>
                    <a:pt x="9474" y="10241"/>
                    <a:pt x="9474" y="10241"/>
                  </a:cubicBezTo>
                  <a:lnTo>
                    <a:pt x="9474" y="10241"/>
                  </a:lnTo>
                  <a:cubicBezTo>
                    <a:pt x="9541" y="10441"/>
                    <a:pt x="9707" y="10608"/>
                    <a:pt x="9941" y="10674"/>
                  </a:cubicBezTo>
                  <a:cubicBezTo>
                    <a:pt x="10141" y="10408"/>
                    <a:pt x="10208" y="10041"/>
                    <a:pt x="10108" y="9707"/>
                  </a:cubicBezTo>
                  <a:lnTo>
                    <a:pt x="10108" y="9707"/>
                  </a:lnTo>
                  <a:cubicBezTo>
                    <a:pt x="10224" y="9882"/>
                    <a:pt x="10442" y="9980"/>
                    <a:pt x="10651" y="9980"/>
                  </a:cubicBezTo>
                  <a:cubicBezTo>
                    <a:pt x="10682" y="9980"/>
                    <a:pt x="10712" y="9978"/>
                    <a:pt x="10741" y="9974"/>
                  </a:cubicBezTo>
                  <a:cubicBezTo>
                    <a:pt x="10942" y="9640"/>
                    <a:pt x="10575" y="9107"/>
                    <a:pt x="10575" y="9107"/>
                  </a:cubicBezTo>
                  <a:lnTo>
                    <a:pt x="10575" y="9107"/>
                  </a:lnTo>
                  <a:cubicBezTo>
                    <a:pt x="10699" y="9153"/>
                    <a:pt x="10830" y="9178"/>
                    <a:pt x="10961" y="9178"/>
                  </a:cubicBezTo>
                  <a:cubicBezTo>
                    <a:pt x="11113" y="9178"/>
                    <a:pt x="11266" y="9145"/>
                    <a:pt x="11409" y="9073"/>
                  </a:cubicBezTo>
                  <a:lnTo>
                    <a:pt x="11442" y="8106"/>
                  </a:lnTo>
                  <a:cubicBezTo>
                    <a:pt x="11342" y="7706"/>
                    <a:pt x="10741" y="7539"/>
                    <a:pt x="10741" y="7539"/>
                  </a:cubicBezTo>
                  <a:cubicBezTo>
                    <a:pt x="11042" y="7506"/>
                    <a:pt x="11309" y="7372"/>
                    <a:pt x="11509" y="7139"/>
                  </a:cubicBezTo>
                  <a:cubicBezTo>
                    <a:pt x="11242" y="6705"/>
                    <a:pt x="10508" y="6705"/>
                    <a:pt x="10508" y="6705"/>
                  </a:cubicBezTo>
                  <a:cubicBezTo>
                    <a:pt x="10775" y="6638"/>
                    <a:pt x="11042" y="6471"/>
                    <a:pt x="11208" y="6205"/>
                  </a:cubicBezTo>
                  <a:cubicBezTo>
                    <a:pt x="11021" y="6055"/>
                    <a:pt x="10796" y="6008"/>
                    <a:pt x="10588" y="6008"/>
                  </a:cubicBezTo>
                  <a:cubicBezTo>
                    <a:pt x="10241" y="6008"/>
                    <a:pt x="9941" y="6138"/>
                    <a:pt x="9941" y="6138"/>
                  </a:cubicBezTo>
                  <a:cubicBezTo>
                    <a:pt x="10274" y="5938"/>
                    <a:pt x="10541" y="5638"/>
                    <a:pt x="10641" y="5237"/>
                  </a:cubicBezTo>
                  <a:cubicBezTo>
                    <a:pt x="10550" y="5197"/>
                    <a:pt x="10454" y="5181"/>
                    <a:pt x="10358" y="5181"/>
                  </a:cubicBezTo>
                  <a:cubicBezTo>
                    <a:pt x="9889" y="5181"/>
                    <a:pt x="9407" y="5571"/>
                    <a:pt x="9407" y="5571"/>
                  </a:cubicBezTo>
                  <a:cubicBezTo>
                    <a:pt x="9407" y="5571"/>
                    <a:pt x="9841" y="5004"/>
                    <a:pt x="9741" y="4603"/>
                  </a:cubicBezTo>
                  <a:cubicBezTo>
                    <a:pt x="9507" y="4603"/>
                    <a:pt x="9307" y="4704"/>
                    <a:pt x="9174" y="4870"/>
                  </a:cubicBezTo>
                  <a:cubicBezTo>
                    <a:pt x="9107" y="4804"/>
                    <a:pt x="9040" y="4704"/>
                    <a:pt x="8940" y="4670"/>
                  </a:cubicBezTo>
                  <a:cubicBezTo>
                    <a:pt x="8940" y="4603"/>
                    <a:pt x="8940" y="4537"/>
                    <a:pt x="8907" y="4470"/>
                  </a:cubicBezTo>
                  <a:cubicBezTo>
                    <a:pt x="9140" y="4437"/>
                    <a:pt x="9307" y="4303"/>
                    <a:pt x="9441" y="4136"/>
                  </a:cubicBezTo>
                  <a:cubicBezTo>
                    <a:pt x="9441" y="4136"/>
                    <a:pt x="9340" y="3803"/>
                    <a:pt x="8607" y="3803"/>
                  </a:cubicBezTo>
                  <a:cubicBezTo>
                    <a:pt x="8974" y="3736"/>
                    <a:pt x="9274" y="3536"/>
                    <a:pt x="9441" y="3236"/>
                  </a:cubicBezTo>
                  <a:cubicBezTo>
                    <a:pt x="9270" y="3138"/>
                    <a:pt x="9063" y="3076"/>
                    <a:pt x="8847" y="3076"/>
                  </a:cubicBezTo>
                  <a:cubicBezTo>
                    <a:pt x="8768" y="3076"/>
                    <a:pt x="8687" y="3085"/>
                    <a:pt x="8607" y="3102"/>
                  </a:cubicBezTo>
                  <a:cubicBezTo>
                    <a:pt x="8840" y="3036"/>
                    <a:pt x="9040" y="2902"/>
                    <a:pt x="9207" y="2702"/>
                  </a:cubicBezTo>
                  <a:cubicBezTo>
                    <a:pt x="9032" y="2627"/>
                    <a:pt x="8838" y="2590"/>
                    <a:pt x="8654" y="2590"/>
                  </a:cubicBezTo>
                  <a:cubicBezTo>
                    <a:pt x="8592" y="2590"/>
                    <a:pt x="8532" y="2594"/>
                    <a:pt x="8473" y="2602"/>
                  </a:cubicBezTo>
                  <a:cubicBezTo>
                    <a:pt x="8740" y="2535"/>
                    <a:pt x="8940" y="2369"/>
                    <a:pt x="9107" y="2135"/>
                  </a:cubicBezTo>
                  <a:cubicBezTo>
                    <a:pt x="8957" y="2085"/>
                    <a:pt x="8798" y="2060"/>
                    <a:pt x="8640" y="2060"/>
                  </a:cubicBezTo>
                  <a:cubicBezTo>
                    <a:pt x="8482" y="2060"/>
                    <a:pt x="8323" y="2085"/>
                    <a:pt x="8173" y="2135"/>
                  </a:cubicBezTo>
                  <a:cubicBezTo>
                    <a:pt x="8473" y="1968"/>
                    <a:pt x="8673" y="1668"/>
                    <a:pt x="8740" y="1334"/>
                  </a:cubicBezTo>
                  <a:cubicBezTo>
                    <a:pt x="8693" y="1330"/>
                    <a:pt x="8647" y="1328"/>
                    <a:pt x="8602" y="1328"/>
                  </a:cubicBezTo>
                  <a:cubicBezTo>
                    <a:pt x="8289" y="1328"/>
                    <a:pt x="8006" y="1427"/>
                    <a:pt x="7773" y="1601"/>
                  </a:cubicBezTo>
                  <a:cubicBezTo>
                    <a:pt x="7973" y="1368"/>
                    <a:pt x="8073" y="1034"/>
                    <a:pt x="8006" y="734"/>
                  </a:cubicBezTo>
                  <a:cubicBezTo>
                    <a:pt x="7989" y="731"/>
                    <a:pt x="7971" y="729"/>
                    <a:pt x="7953" y="729"/>
                  </a:cubicBezTo>
                  <a:cubicBezTo>
                    <a:pt x="7632" y="729"/>
                    <a:pt x="7272" y="1268"/>
                    <a:pt x="7272" y="1268"/>
                  </a:cubicBezTo>
                  <a:cubicBezTo>
                    <a:pt x="7439" y="501"/>
                    <a:pt x="7172" y="234"/>
                    <a:pt x="7172" y="234"/>
                  </a:cubicBezTo>
                  <a:cubicBezTo>
                    <a:pt x="6805" y="400"/>
                    <a:pt x="6639" y="1101"/>
                    <a:pt x="6639" y="1101"/>
                  </a:cubicBezTo>
                  <a:cubicBezTo>
                    <a:pt x="6639" y="1101"/>
                    <a:pt x="6605" y="234"/>
                    <a:pt x="6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18;p30">
              <a:extLst>
                <a:ext uri="{FF2B5EF4-FFF2-40B4-BE49-F238E27FC236}">
                  <a16:creationId xmlns:a16="http://schemas.microsoft.com/office/drawing/2014/main" id="{7665B2E1-490E-9E53-18FF-5BF3D23F8853}"/>
                </a:ext>
              </a:extLst>
            </p:cNvPr>
            <p:cNvSpPr/>
            <p:nvPr/>
          </p:nvSpPr>
          <p:spPr>
            <a:xfrm>
              <a:off x="5105407" y="2068492"/>
              <a:ext cx="103700" cy="140803"/>
            </a:xfrm>
            <a:custGeom>
              <a:avLst/>
              <a:gdLst/>
              <a:ahLst/>
              <a:cxnLst/>
              <a:rect l="l" t="t" r="r" b="b"/>
              <a:pathLst>
                <a:path w="5872" h="7973" extrusionOk="0">
                  <a:moveTo>
                    <a:pt x="4370" y="1"/>
                  </a:moveTo>
                  <a:cubicBezTo>
                    <a:pt x="4270" y="768"/>
                    <a:pt x="4137" y="1502"/>
                    <a:pt x="3936" y="2236"/>
                  </a:cubicBezTo>
                  <a:cubicBezTo>
                    <a:pt x="3636" y="2869"/>
                    <a:pt x="3303" y="3503"/>
                    <a:pt x="2969" y="4104"/>
                  </a:cubicBezTo>
                  <a:cubicBezTo>
                    <a:pt x="2969" y="4104"/>
                    <a:pt x="1868" y="1935"/>
                    <a:pt x="1835" y="1602"/>
                  </a:cubicBezTo>
                  <a:cubicBezTo>
                    <a:pt x="1835" y="1068"/>
                    <a:pt x="1935" y="534"/>
                    <a:pt x="2068" y="34"/>
                  </a:cubicBezTo>
                  <a:lnTo>
                    <a:pt x="1902" y="34"/>
                  </a:lnTo>
                  <a:lnTo>
                    <a:pt x="1501" y="1435"/>
                  </a:lnTo>
                  <a:lnTo>
                    <a:pt x="234" y="368"/>
                  </a:lnTo>
                  <a:lnTo>
                    <a:pt x="0" y="434"/>
                  </a:lnTo>
                  <a:cubicBezTo>
                    <a:pt x="501" y="768"/>
                    <a:pt x="934" y="1201"/>
                    <a:pt x="1301" y="1702"/>
                  </a:cubicBezTo>
                  <a:cubicBezTo>
                    <a:pt x="2135" y="2936"/>
                    <a:pt x="2836" y="5538"/>
                    <a:pt x="2702" y="7940"/>
                  </a:cubicBezTo>
                  <a:lnTo>
                    <a:pt x="3936" y="7973"/>
                  </a:lnTo>
                  <a:cubicBezTo>
                    <a:pt x="3903" y="6605"/>
                    <a:pt x="3369" y="5304"/>
                    <a:pt x="3536" y="4537"/>
                  </a:cubicBezTo>
                  <a:cubicBezTo>
                    <a:pt x="3736" y="3837"/>
                    <a:pt x="4036" y="3170"/>
                    <a:pt x="4370" y="2536"/>
                  </a:cubicBezTo>
                  <a:lnTo>
                    <a:pt x="5871" y="468"/>
                  </a:lnTo>
                  <a:lnTo>
                    <a:pt x="5671" y="468"/>
                  </a:lnTo>
                  <a:lnTo>
                    <a:pt x="4337" y="1969"/>
                  </a:lnTo>
                  <a:lnTo>
                    <a:pt x="4503" y="34"/>
                  </a:lnTo>
                  <a:lnTo>
                    <a:pt x="4370"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19;p30">
              <a:extLst>
                <a:ext uri="{FF2B5EF4-FFF2-40B4-BE49-F238E27FC236}">
                  <a16:creationId xmlns:a16="http://schemas.microsoft.com/office/drawing/2014/main" id="{FBC5DB9C-F543-C690-3976-ED576A7E116F}"/>
                </a:ext>
              </a:extLst>
            </p:cNvPr>
            <p:cNvSpPr/>
            <p:nvPr/>
          </p:nvSpPr>
          <p:spPr>
            <a:xfrm>
              <a:off x="5018910" y="2147726"/>
              <a:ext cx="312812" cy="213280"/>
            </a:xfrm>
            <a:custGeom>
              <a:avLst/>
              <a:gdLst/>
              <a:ahLst/>
              <a:cxnLst/>
              <a:rect l="l" t="t" r="r" b="b"/>
              <a:pathLst>
                <a:path w="17713" h="12077" extrusionOk="0">
                  <a:moveTo>
                    <a:pt x="13210" y="1"/>
                  </a:moveTo>
                  <a:cubicBezTo>
                    <a:pt x="12576" y="334"/>
                    <a:pt x="12609" y="1368"/>
                    <a:pt x="12609" y="1368"/>
                  </a:cubicBezTo>
                  <a:cubicBezTo>
                    <a:pt x="12609" y="1368"/>
                    <a:pt x="12376" y="534"/>
                    <a:pt x="11942" y="368"/>
                  </a:cubicBezTo>
                  <a:cubicBezTo>
                    <a:pt x="11942" y="368"/>
                    <a:pt x="11608" y="735"/>
                    <a:pt x="11909" y="1602"/>
                  </a:cubicBezTo>
                  <a:cubicBezTo>
                    <a:pt x="11909" y="1602"/>
                    <a:pt x="11425" y="997"/>
                    <a:pt x="11033" y="997"/>
                  </a:cubicBezTo>
                  <a:cubicBezTo>
                    <a:pt x="11013" y="997"/>
                    <a:pt x="10994" y="998"/>
                    <a:pt x="10975" y="1001"/>
                  </a:cubicBezTo>
                  <a:cubicBezTo>
                    <a:pt x="10975" y="1001"/>
                    <a:pt x="10841" y="1402"/>
                    <a:pt x="11342" y="2036"/>
                  </a:cubicBezTo>
                  <a:cubicBezTo>
                    <a:pt x="11089" y="1859"/>
                    <a:pt x="10779" y="1778"/>
                    <a:pt x="10469" y="1778"/>
                  </a:cubicBezTo>
                  <a:cubicBezTo>
                    <a:pt x="10370" y="1778"/>
                    <a:pt x="10271" y="1786"/>
                    <a:pt x="10174" y="1802"/>
                  </a:cubicBezTo>
                  <a:cubicBezTo>
                    <a:pt x="10274" y="2202"/>
                    <a:pt x="10508" y="2536"/>
                    <a:pt x="10875" y="2703"/>
                  </a:cubicBezTo>
                  <a:cubicBezTo>
                    <a:pt x="10743" y="2663"/>
                    <a:pt x="10601" y="2645"/>
                    <a:pt x="10457" y="2645"/>
                  </a:cubicBezTo>
                  <a:cubicBezTo>
                    <a:pt x="10236" y="2645"/>
                    <a:pt x="10009" y="2689"/>
                    <a:pt x="9807" y="2769"/>
                  </a:cubicBezTo>
                  <a:cubicBezTo>
                    <a:pt x="9874" y="2903"/>
                    <a:pt x="9974" y="2970"/>
                    <a:pt x="10074" y="3070"/>
                  </a:cubicBezTo>
                  <a:cubicBezTo>
                    <a:pt x="9974" y="3170"/>
                    <a:pt x="9874" y="3303"/>
                    <a:pt x="9774" y="3437"/>
                  </a:cubicBezTo>
                  <a:lnTo>
                    <a:pt x="9740" y="3470"/>
                  </a:lnTo>
                  <a:lnTo>
                    <a:pt x="9740" y="3503"/>
                  </a:lnTo>
                  <a:cubicBezTo>
                    <a:pt x="9740" y="3503"/>
                    <a:pt x="9740" y="3537"/>
                    <a:pt x="9740" y="3537"/>
                  </a:cubicBezTo>
                  <a:lnTo>
                    <a:pt x="9640" y="3503"/>
                  </a:lnTo>
                  <a:cubicBezTo>
                    <a:pt x="9607" y="3170"/>
                    <a:pt x="9507" y="2836"/>
                    <a:pt x="9273" y="2569"/>
                  </a:cubicBezTo>
                  <a:cubicBezTo>
                    <a:pt x="8940" y="2803"/>
                    <a:pt x="8740" y="3203"/>
                    <a:pt x="8740" y="3603"/>
                  </a:cubicBezTo>
                  <a:lnTo>
                    <a:pt x="8606" y="3637"/>
                  </a:lnTo>
                  <a:lnTo>
                    <a:pt x="8573" y="3570"/>
                  </a:lnTo>
                  <a:cubicBezTo>
                    <a:pt x="8773" y="3336"/>
                    <a:pt x="8840" y="3003"/>
                    <a:pt x="8806" y="2703"/>
                  </a:cubicBezTo>
                  <a:cubicBezTo>
                    <a:pt x="8711" y="2661"/>
                    <a:pt x="8607" y="2644"/>
                    <a:pt x="8502" y="2644"/>
                  </a:cubicBezTo>
                  <a:cubicBezTo>
                    <a:pt x="8022" y="2644"/>
                    <a:pt x="7505" y="3003"/>
                    <a:pt x="7505" y="3003"/>
                  </a:cubicBezTo>
                  <a:cubicBezTo>
                    <a:pt x="7739" y="2636"/>
                    <a:pt x="7806" y="2169"/>
                    <a:pt x="7706" y="1735"/>
                  </a:cubicBezTo>
                  <a:cubicBezTo>
                    <a:pt x="7678" y="1733"/>
                    <a:pt x="7651" y="1732"/>
                    <a:pt x="7624" y="1732"/>
                  </a:cubicBezTo>
                  <a:cubicBezTo>
                    <a:pt x="6921" y="1732"/>
                    <a:pt x="6271" y="2536"/>
                    <a:pt x="6271" y="2536"/>
                  </a:cubicBezTo>
                  <a:cubicBezTo>
                    <a:pt x="6471" y="2136"/>
                    <a:pt x="6505" y="1669"/>
                    <a:pt x="6371" y="1268"/>
                  </a:cubicBezTo>
                  <a:lnTo>
                    <a:pt x="6371" y="1268"/>
                  </a:lnTo>
                  <a:cubicBezTo>
                    <a:pt x="5437" y="1435"/>
                    <a:pt x="5104" y="2636"/>
                    <a:pt x="5104" y="2636"/>
                  </a:cubicBezTo>
                  <a:cubicBezTo>
                    <a:pt x="5204" y="2069"/>
                    <a:pt x="5037" y="1502"/>
                    <a:pt x="4703" y="1035"/>
                  </a:cubicBezTo>
                  <a:cubicBezTo>
                    <a:pt x="3936" y="1468"/>
                    <a:pt x="3970" y="2736"/>
                    <a:pt x="3970" y="2736"/>
                  </a:cubicBezTo>
                  <a:cubicBezTo>
                    <a:pt x="3970" y="2736"/>
                    <a:pt x="3669" y="1702"/>
                    <a:pt x="3102" y="1502"/>
                  </a:cubicBezTo>
                  <a:cubicBezTo>
                    <a:pt x="3102" y="1502"/>
                    <a:pt x="2702" y="1935"/>
                    <a:pt x="3069" y="3036"/>
                  </a:cubicBezTo>
                  <a:cubicBezTo>
                    <a:pt x="3069" y="3036"/>
                    <a:pt x="2505" y="2294"/>
                    <a:pt x="1965" y="2294"/>
                  </a:cubicBezTo>
                  <a:cubicBezTo>
                    <a:pt x="1933" y="2294"/>
                    <a:pt x="1900" y="2297"/>
                    <a:pt x="1868" y="2302"/>
                  </a:cubicBezTo>
                  <a:cubicBezTo>
                    <a:pt x="1868" y="2302"/>
                    <a:pt x="1735" y="2803"/>
                    <a:pt x="2335" y="3603"/>
                  </a:cubicBezTo>
                  <a:cubicBezTo>
                    <a:pt x="2035" y="3378"/>
                    <a:pt x="1660" y="3266"/>
                    <a:pt x="1280" y="3266"/>
                  </a:cubicBezTo>
                  <a:cubicBezTo>
                    <a:pt x="1153" y="3266"/>
                    <a:pt x="1026" y="3278"/>
                    <a:pt x="901" y="3303"/>
                  </a:cubicBezTo>
                  <a:cubicBezTo>
                    <a:pt x="1001" y="3803"/>
                    <a:pt x="1334" y="4204"/>
                    <a:pt x="1801" y="4404"/>
                  </a:cubicBezTo>
                  <a:cubicBezTo>
                    <a:pt x="1634" y="4368"/>
                    <a:pt x="1462" y="4349"/>
                    <a:pt x="1292" y="4349"/>
                  </a:cubicBezTo>
                  <a:cubicBezTo>
                    <a:pt x="988" y="4349"/>
                    <a:pt x="690" y="4409"/>
                    <a:pt x="434" y="4537"/>
                  </a:cubicBezTo>
                  <a:cubicBezTo>
                    <a:pt x="667" y="4871"/>
                    <a:pt x="1001" y="5104"/>
                    <a:pt x="1401" y="5171"/>
                  </a:cubicBezTo>
                  <a:cubicBezTo>
                    <a:pt x="1353" y="5167"/>
                    <a:pt x="1305" y="5165"/>
                    <a:pt x="1256" y="5165"/>
                  </a:cubicBezTo>
                  <a:cubicBezTo>
                    <a:pt x="938" y="5165"/>
                    <a:pt x="623" y="5255"/>
                    <a:pt x="334" y="5371"/>
                  </a:cubicBezTo>
                  <a:cubicBezTo>
                    <a:pt x="567" y="5671"/>
                    <a:pt x="867" y="5838"/>
                    <a:pt x="1234" y="5905"/>
                  </a:cubicBezTo>
                  <a:cubicBezTo>
                    <a:pt x="1180" y="5901"/>
                    <a:pt x="1126" y="5899"/>
                    <a:pt x="1072" y="5899"/>
                  </a:cubicBezTo>
                  <a:cubicBezTo>
                    <a:pt x="693" y="5899"/>
                    <a:pt x="321" y="6001"/>
                    <a:pt x="0" y="6205"/>
                  </a:cubicBezTo>
                  <a:cubicBezTo>
                    <a:pt x="367" y="6872"/>
                    <a:pt x="1301" y="6939"/>
                    <a:pt x="1301" y="6939"/>
                  </a:cubicBezTo>
                  <a:cubicBezTo>
                    <a:pt x="267" y="7039"/>
                    <a:pt x="134" y="7506"/>
                    <a:pt x="134" y="7506"/>
                  </a:cubicBezTo>
                  <a:cubicBezTo>
                    <a:pt x="434" y="7840"/>
                    <a:pt x="867" y="8040"/>
                    <a:pt x="1301" y="8040"/>
                  </a:cubicBezTo>
                  <a:cubicBezTo>
                    <a:pt x="634" y="8340"/>
                    <a:pt x="567" y="8707"/>
                    <a:pt x="567" y="8707"/>
                  </a:cubicBezTo>
                  <a:lnTo>
                    <a:pt x="1134" y="9875"/>
                  </a:lnTo>
                  <a:cubicBezTo>
                    <a:pt x="1352" y="10067"/>
                    <a:pt x="1615" y="10126"/>
                    <a:pt x="1855" y="10126"/>
                  </a:cubicBezTo>
                  <a:cubicBezTo>
                    <a:pt x="2240" y="10126"/>
                    <a:pt x="2568" y="9975"/>
                    <a:pt x="2569" y="9975"/>
                  </a:cubicBezTo>
                  <a:lnTo>
                    <a:pt x="2569" y="9975"/>
                  </a:lnTo>
                  <a:cubicBezTo>
                    <a:pt x="2302" y="10208"/>
                    <a:pt x="2168" y="10575"/>
                    <a:pt x="2168" y="10909"/>
                  </a:cubicBezTo>
                  <a:cubicBezTo>
                    <a:pt x="2288" y="10965"/>
                    <a:pt x="2414" y="10987"/>
                    <a:pt x="2540" y="10987"/>
                  </a:cubicBezTo>
                  <a:cubicBezTo>
                    <a:pt x="3012" y="10987"/>
                    <a:pt x="3469" y="10675"/>
                    <a:pt x="3469" y="10675"/>
                  </a:cubicBezTo>
                  <a:lnTo>
                    <a:pt x="3469" y="10675"/>
                  </a:lnTo>
                  <a:cubicBezTo>
                    <a:pt x="3302" y="11075"/>
                    <a:pt x="3336" y="11542"/>
                    <a:pt x="3503" y="11909"/>
                  </a:cubicBezTo>
                  <a:cubicBezTo>
                    <a:pt x="4270" y="11809"/>
                    <a:pt x="4570" y="10809"/>
                    <a:pt x="4570" y="10809"/>
                  </a:cubicBezTo>
                  <a:lnTo>
                    <a:pt x="4570" y="10809"/>
                  </a:lnTo>
                  <a:cubicBezTo>
                    <a:pt x="4470" y="11209"/>
                    <a:pt x="4603" y="11676"/>
                    <a:pt x="4937" y="11976"/>
                  </a:cubicBezTo>
                  <a:cubicBezTo>
                    <a:pt x="5537" y="11876"/>
                    <a:pt x="5771" y="10942"/>
                    <a:pt x="5771" y="10942"/>
                  </a:cubicBezTo>
                  <a:cubicBezTo>
                    <a:pt x="5804" y="11376"/>
                    <a:pt x="6038" y="11776"/>
                    <a:pt x="6405" y="12076"/>
                  </a:cubicBezTo>
                  <a:cubicBezTo>
                    <a:pt x="7095" y="11637"/>
                    <a:pt x="7047" y="10696"/>
                    <a:pt x="7039" y="10586"/>
                  </a:cubicBezTo>
                  <a:lnTo>
                    <a:pt x="7039" y="10586"/>
                  </a:lnTo>
                  <a:cubicBezTo>
                    <a:pt x="7076" y="11015"/>
                    <a:pt x="7342" y="11411"/>
                    <a:pt x="7739" y="11609"/>
                  </a:cubicBezTo>
                  <a:cubicBezTo>
                    <a:pt x="8006" y="11276"/>
                    <a:pt x="8139" y="10842"/>
                    <a:pt x="8073" y="10408"/>
                  </a:cubicBezTo>
                  <a:lnTo>
                    <a:pt x="8239" y="10308"/>
                  </a:lnTo>
                  <a:lnTo>
                    <a:pt x="8273" y="10375"/>
                  </a:lnTo>
                  <a:cubicBezTo>
                    <a:pt x="8206" y="10675"/>
                    <a:pt x="8239" y="10975"/>
                    <a:pt x="8373" y="11242"/>
                  </a:cubicBezTo>
                  <a:cubicBezTo>
                    <a:pt x="8640" y="11175"/>
                    <a:pt x="8873" y="11009"/>
                    <a:pt x="9007" y="10742"/>
                  </a:cubicBezTo>
                  <a:cubicBezTo>
                    <a:pt x="9073" y="10775"/>
                    <a:pt x="9140" y="10775"/>
                    <a:pt x="9207" y="10775"/>
                  </a:cubicBezTo>
                  <a:cubicBezTo>
                    <a:pt x="9240" y="10975"/>
                    <a:pt x="9340" y="11142"/>
                    <a:pt x="9474" y="11276"/>
                  </a:cubicBezTo>
                  <a:cubicBezTo>
                    <a:pt x="9974" y="11209"/>
                    <a:pt x="10141" y="10475"/>
                    <a:pt x="10141" y="10475"/>
                  </a:cubicBezTo>
                  <a:cubicBezTo>
                    <a:pt x="10174" y="10842"/>
                    <a:pt x="10374" y="11142"/>
                    <a:pt x="10641" y="11376"/>
                  </a:cubicBezTo>
                  <a:cubicBezTo>
                    <a:pt x="10841" y="11242"/>
                    <a:pt x="11008" y="11042"/>
                    <a:pt x="11075" y="10809"/>
                  </a:cubicBezTo>
                  <a:cubicBezTo>
                    <a:pt x="11141" y="10742"/>
                    <a:pt x="11241" y="10708"/>
                    <a:pt x="11342" y="10642"/>
                  </a:cubicBezTo>
                  <a:lnTo>
                    <a:pt x="11342" y="10642"/>
                  </a:lnTo>
                  <a:cubicBezTo>
                    <a:pt x="11208" y="10975"/>
                    <a:pt x="11241" y="11309"/>
                    <a:pt x="11375" y="11609"/>
                  </a:cubicBezTo>
                  <a:cubicBezTo>
                    <a:pt x="11975" y="11542"/>
                    <a:pt x="12208" y="10710"/>
                    <a:pt x="12209" y="10708"/>
                  </a:cubicBezTo>
                  <a:lnTo>
                    <a:pt x="12209" y="10708"/>
                  </a:lnTo>
                  <a:cubicBezTo>
                    <a:pt x="12109" y="11075"/>
                    <a:pt x="12209" y="11409"/>
                    <a:pt x="12476" y="11642"/>
                  </a:cubicBezTo>
                  <a:cubicBezTo>
                    <a:pt x="12943" y="11576"/>
                    <a:pt x="13143" y="10809"/>
                    <a:pt x="13143" y="10809"/>
                  </a:cubicBezTo>
                  <a:cubicBezTo>
                    <a:pt x="13176" y="11175"/>
                    <a:pt x="13376" y="11509"/>
                    <a:pt x="13643" y="11709"/>
                  </a:cubicBezTo>
                  <a:cubicBezTo>
                    <a:pt x="14010" y="11442"/>
                    <a:pt x="14177" y="10975"/>
                    <a:pt x="14144" y="10508"/>
                  </a:cubicBezTo>
                  <a:lnTo>
                    <a:pt x="14144" y="10508"/>
                  </a:lnTo>
                  <a:cubicBezTo>
                    <a:pt x="14177" y="10875"/>
                    <a:pt x="14410" y="11175"/>
                    <a:pt x="14711" y="11342"/>
                  </a:cubicBezTo>
                  <a:cubicBezTo>
                    <a:pt x="15011" y="10975"/>
                    <a:pt x="15078" y="10508"/>
                    <a:pt x="14911" y="10075"/>
                  </a:cubicBezTo>
                  <a:lnTo>
                    <a:pt x="14911" y="10075"/>
                  </a:lnTo>
                  <a:cubicBezTo>
                    <a:pt x="15111" y="10408"/>
                    <a:pt x="15444" y="10642"/>
                    <a:pt x="15878" y="10675"/>
                  </a:cubicBezTo>
                  <a:cubicBezTo>
                    <a:pt x="15978" y="10175"/>
                    <a:pt x="15845" y="9641"/>
                    <a:pt x="15511" y="9241"/>
                  </a:cubicBezTo>
                  <a:lnTo>
                    <a:pt x="15511" y="9241"/>
                  </a:lnTo>
                  <a:cubicBezTo>
                    <a:pt x="15664" y="9394"/>
                    <a:pt x="15874" y="9461"/>
                    <a:pt x="16085" y="9461"/>
                  </a:cubicBezTo>
                  <a:cubicBezTo>
                    <a:pt x="16197" y="9461"/>
                    <a:pt x="16308" y="9442"/>
                    <a:pt x="16412" y="9408"/>
                  </a:cubicBezTo>
                  <a:cubicBezTo>
                    <a:pt x="16378" y="9041"/>
                    <a:pt x="16178" y="8740"/>
                    <a:pt x="15911" y="8507"/>
                  </a:cubicBezTo>
                  <a:lnTo>
                    <a:pt x="15911" y="8507"/>
                  </a:lnTo>
                  <a:cubicBezTo>
                    <a:pt x="16045" y="8557"/>
                    <a:pt x="16187" y="8582"/>
                    <a:pt x="16328" y="8582"/>
                  </a:cubicBezTo>
                  <a:cubicBezTo>
                    <a:pt x="16470" y="8582"/>
                    <a:pt x="16612" y="8557"/>
                    <a:pt x="16745" y="8507"/>
                  </a:cubicBezTo>
                  <a:lnTo>
                    <a:pt x="16745" y="7740"/>
                  </a:lnTo>
                  <a:lnTo>
                    <a:pt x="16745" y="7606"/>
                  </a:lnTo>
                  <a:cubicBezTo>
                    <a:pt x="16779" y="7606"/>
                    <a:pt x="16812" y="7573"/>
                    <a:pt x="16845" y="7539"/>
                  </a:cubicBezTo>
                  <a:cubicBezTo>
                    <a:pt x="16812" y="7473"/>
                    <a:pt x="16812" y="7406"/>
                    <a:pt x="16779" y="7306"/>
                  </a:cubicBezTo>
                  <a:cubicBezTo>
                    <a:pt x="16745" y="7039"/>
                    <a:pt x="16645" y="6772"/>
                    <a:pt x="16512" y="6539"/>
                  </a:cubicBezTo>
                  <a:cubicBezTo>
                    <a:pt x="16545" y="6505"/>
                    <a:pt x="16579" y="6472"/>
                    <a:pt x="16612" y="6439"/>
                  </a:cubicBezTo>
                  <a:cubicBezTo>
                    <a:pt x="16712" y="6489"/>
                    <a:pt x="16829" y="6514"/>
                    <a:pt x="16946" y="6514"/>
                  </a:cubicBezTo>
                  <a:cubicBezTo>
                    <a:pt x="17062" y="6514"/>
                    <a:pt x="17179" y="6489"/>
                    <a:pt x="17279" y="6439"/>
                  </a:cubicBezTo>
                  <a:cubicBezTo>
                    <a:pt x="17246" y="6105"/>
                    <a:pt x="17046" y="5772"/>
                    <a:pt x="16779" y="5538"/>
                  </a:cubicBezTo>
                  <a:lnTo>
                    <a:pt x="16779" y="5538"/>
                  </a:lnTo>
                  <a:cubicBezTo>
                    <a:pt x="16912" y="5605"/>
                    <a:pt x="17054" y="5638"/>
                    <a:pt x="17196" y="5638"/>
                  </a:cubicBezTo>
                  <a:cubicBezTo>
                    <a:pt x="17338" y="5638"/>
                    <a:pt x="17479" y="5605"/>
                    <a:pt x="17613" y="5538"/>
                  </a:cubicBezTo>
                  <a:cubicBezTo>
                    <a:pt x="17613" y="5138"/>
                    <a:pt x="16946" y="4704"/>
                    <a:pt x="16946" y="4704"/>
                  </a:cubicBezTo>
                  <a:lnTo>
                    <a:pt x="16946" y="4704"/>
                  </a:lnTo>
                  <a:cubicBezTo>
                    <a:pt x="17046" y="4742"/>
                    <a:pt x="17146" y="4760"/>
                    <a:pt x="17244" y="4760"/>
                  </a:cubicBezTo>
                  <a:cubicBezTo>
                    <a:pt x="17408" y="4760"/>
                    <a:pt x="17567" y="4708"/>
                    <a:pt x="17713" y="4604"/>
                  </a:cubicBezTo>
                  <a:cubicBezTo>
                    <a:pt x="17613" y="4204"/>
                    <a:pt x="17312" y="3870"/>
                    <a:pt x="16912" y="3737"/>
                  </a:cubicBezTo>
                  <a:cubicBezTo>
                    <a:pt x="17212" y="3737"/>
                    <a:pt x="17479" y="3570"/>
                    <a:pt x="17613" y="3336"/>
                  </a:cubicBezTo>
                  <a:cubicBezTo>
                    <a:pt x="17479" y="2869"/>
                    <a:pt x="16679" y="2869"/>
                    <a:pt x="16679" y="2869"/>
                  </a:cubicBezTo>
                  <a:cubicBezTo>
                    <a:pt x="16979" y="2703"/>
                    <a:pt x="17212" y="2402"/>
                    <a:pt x="17279" y="2069"/>
                  </a:cubicBezTo>
                  <a:cubicBezTo>
                    <a:pt x="17112" y="1999"/>
                    <a:pt x="16940" y="1965"/>
                    <a:pt x="16771" y="1965"/>
                  </a:cubicBezTo>
                  <a:cubicBezTo>
                    <a:pt x="16535" y="1965"/>
                    <a:pt x="16306" y="2033"/>
                    <a:pt x="16112" y="2169"/>
                  </a:cubicBezTo>
                  <a:cubicBezTo>
                    <a:pt x="16345" y="1969"/>
                    <a:pt x="16445" y="1635"/>
                    <a:pt x="16412" y="1335"/>
                  </a:cubicBezTo>
                  <a:cubicBezTo>
                    <a:pt x="16331" y="1298"/>
                    <a:pt x="16243" y="1282"/>
                    <a:pt x="16155" y="1282"/>
                  </a:cubicBezTo>
                  <a:cubicBezTo>
                    <a:pt x="15774" y="1282"/>
                    <a:pt x="15378" y="1569"/>
                    <a:pt x="15378" y="1569"/>
                  </a:cubicBezTo>
                  <a:cubicBezTo>
                    <a:pt x="15578" y="1268"/>
                    <a:pt x="15611" y="901"/>
                    <a:pt x="15545" y="568"/>
                  </a:cubicBezTo>
                  <a:cubicBezTo>
                    <a:pt x="15530" y="567"/>
                    <a:pt x="15515" y="567"/>
                    <a:pt x="15501" y="567"/>
                  </a:cubicBezTo>
                  <a:cubicBezTo>
                    <a:pt x="14918" y="567"/>
                    <a:pt x="14410" y="1202"/>
                    <a:pt x="14410" y="1202"/>
                  </a:cubicBezTo>
                  <a:cubicBezTo>
                    <a:pt x="14544" y="868"/>
                    <a:pt x="14577" y="534"/>
                    <a:pt x="14477" y="201"/>
                  </a:cubicBezTo>
                  <a:lnTo>
                    <a:pt x="132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20;p30">
              <a:extLst>
                <a:ext uri="{FF2B5EF4-FFF2-40B4-BE49-F238E27FC236}">
                  <a16:creationId xmlns:a16="http://schemas.microsoft.com/office/drawing/2014/main" id="{C84528A1-BEE3-9098-5EC4-0E9CA174C728}"/>
                </a:ext>
              </a:extLst>
            </p:cNvPr>
            <p:cNvSpPr/>
            <p:nvPr/>
          </p:nvSpPr>
          <p:spPr>
            <a:xfrm>
              <a:off x="5092445" y="2275252"/>
              <a:ext cx="171443" cy="390003"/>
            </a:xfrm>
            <a:custGeom>
              <a:avLst/>
              <a:gdLst/>
              <a:ahLst/>
              <a:cxnLst/>
              <a:rect l="l" t="t" r="r" b="b"/>
              <a:pathLst>
                <a:path w="9708" h="22084" extrusionOk="0">
                  <a:moveTo>
                    <a:pt x="6505" y="1"/>
                  </a:moveTo>
                  <a:lnTo>
                    <a:pt x="6238" y="34"/>
                  </a:lnTo>
                  <a:cubicBezTo>
                    <a:pt x="6438" y="568"/>
                    <a:pt x="6872" y="2069"/>
                    <a:pt x="6805" y="2603"/>
                  </a:cubicBezTo>
                  <a:cubicBezTo>
                    <a:pt x="6772" y="3103"/>
                    <a:pt x="5371" y="6806"/>
                    <a:pt x="5371" y="6806"/>
                  </a:cubicBezTo>
                  <a:cubicBezTo>
                    <a:pt x="5371" y="6806"/>
                    <a:pt x="3736" y="4671"/>
                    <a:pt x="3369" y="3837"/>
                  </a:cubicBezTo>
                  <a:cubicBezTo>
                    <a:pt x="2969" y="2636"/>
                    <a:pt x="2636" y="1435"/>
                    <a:pt x="2435" y="201"/>
                  </a:cubicBezTo>
                  <a:lnTo>
                    <a:pt x="2169" y="234"/>
                  </a:lnTo>
                  <a:lnTo>
                    <a:pt x="2669" y="3470"/>
                  </a:lnTo>
                  <a:lnTo>
                    <a:pt x="301" y="1102"/>
                  </a:lnTo>
                  <a:lnTo>
                    <a:pt x="0" y="1135"/>
                  </a:lnTo>
                  <a:lnTo>
                    <a:pt x="2702" y="4371"/>
                  </a:lnTo>
                  <a:cubicBezTo>
                    <a:pt x="2702" y="4371"/>
                    <a:pt x="4070" y="6739"/>
                    <a:pt x="4303" y="7640"/>
                  </a:cubicBezTo>
                  <a:cubicBezTo>
                    <a:pt x="5204" y="11142"/>
                    <a:pt x="5004" y="22083"/>
                    <a:pt x="5004" y="22083"/>
                  </a:cubicBezTo>
                  <a:lnTo>
                    <a:pt x="8406" y="21783"/>
                  </a:lnTo>
                  <a:cubicBezTo>
                    <a:pt x="8406" y="21783"/>
                    <a:pt x="4937" y="7406"/>
                    <a:pt x="7739" y="2703"/>
                  </a:cubicBezTo>
                  <a:cubicBezTo>
                    <a:pt x="8273" y="1836"/>
                    <a:pt x="8940" y="1068"/>
                    <a:pt x="9707" y="468"/>
                  </a:cubicBezTo>
                  <a:lnTo>
                    <a:pt x="9340" y="368"/>
                  </a:lnTo>
                  <a:lnTo>
                    <a:pt x="7339" y="2303"/>
                  </a:lnTo>
                  <a:lnTo>
                    <a:pt x="6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21;p30">
              <a:extLst>
                <a:ext uri="{FF2B5EF4-FFF2-40B4-BE49-F238E27FC236}">
                  <a16:creationId xmlns:a16="http://schemas.microsoft.com/office/drawing/2014/main" id="{F6BB07B5-5F97-6623-7AF2-D77441FFA55E}"/>
                </a:ext>
              </a:extLst>
            </p:cNvPr>
            <p:cNvSpPr/>
            <p:nvPr/>
          </p:nvSpPr>
          <p:spPr>
            <a:xfrm>
              <a:off x="5092445" y="2275252"/>
              <a:ext cx="172026" cy="390003"/>
            </a:xfrm>
            <a:custGeom>
              <a:avLst/>
              <a:gdLst/>
              <a:ahLst/>
              <a:cxnLst/>
              <a:rect l="l" t="t" r="r" b="b"/>
              <a:pathLst>
                <a:path w="9741" h="22084" fill="none" extrusionOk="0">
                  <a:moveTo>
                    <a:pt x="5004" y="22083"/>
                  </a:moveTo>
                  <a:cubicBezTo>
                    <a:pt x="5004" y="22083"/>
                    <a:pt x="5204" y="11142"/>
                    <a:pt x="4303" y="7640"/>
                  </a:cubicBezTo>
                  <a:cubicBezTo>
                    <a:pt x="4070" y="6739"/>
                    <a:pt x="2702" y="4371"/>
                    <a:pt x="2702" y="4371"/>
                  </a:cubicBezTo>
                  <a:lnTo>
                    <a:pt x="0" y="1135"/>
                  </a:lnTo>
                  <a:lnTo>
                    <a:pt x="301" y="1102"/>
                  </a:lnTo>
                  <a:lnTo>
                    <a:pt x="2669" y="3470"/>
                  </a:lnTo>
                  <a:lnTo>
                    <a:pt x="2169" y="234"/>
                  </a:lnTo>
                  <a:lnTo>
                    <a:pt x="2435" y="201"/>
                  </a:lnTo>
                  <a:cubicBezTo>
                    <a:pt x="2636" y="1435"/>
                    <a:pt x="2969" y="2670"/>
                    <a:pt x="3369" y="3837"/>
                  </a:cubicBezTo>
                  <a:cubicBezTo>
                    <a:pt x="3736" y="4671"/>
                    <a:pt x="5371" y="6806"/>
                    <a:pt x="5371" y="6806"/>
                  </a:cubicBezTo>
                  <a:cubicBezTo>
                    <a:pt x="5371" y="6806"/>
                    <a:pt x="6772" y="3103"/>
                    <a:pt x="6805" y="2603"/>
                  </a:cubicBezTo>
                  <a:cubicBezTo>
                    <a:pt x="6872" y="2103"/>
                    <a:pt x="6438" y="568"/>
                    <a:pt x="6238" y="34"/>
                  </a:cubicBezTo>
                  <a:lnTo>
                    <a:pt x="6505" y="1"/>
                  </a:lnTo>
                  <a:lnTo>
                    <a:pt x="7339" y="2303"/>
                  </a:lnTo>
                  <a:lnTo>
                    <a:pt x="9340" y="401"/>
                  </a:lnTo>
                  <a:lnTo>
                    <a:pt x="9741" y="468"/>
                  </a:lnTo>
                  <a:cubicBezTo>
                    <a:pt x="8973" y="1102"/>
                    <a:pt x="8273" y="1836"/>
                    <a:pt x="7739" y="2703"/>
                  </a:cubicBezTo>
                  <a:cubicBezTo>
                    <a:pt x="4971" y="7440"/>
                    <a:pt x="8406" y="21783"/>
                    <a:pt x="8406" y="2178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22;p30">
              <a:extLst>
                <a:ext uri="{FF2B5EF4-FFF2-40B4-BE49-F238E27FC236}">
                  <a16:creationId xmlns:a16="http://schemas.microsoft.com/office/drawing/2014/main" id="{E8F28269-733A-5029-C263-FD3F48CCE53F}"/>
                </a:ext>
              </a:extLst>
            </p:cNvPr>
            <p:cNvSpPr/>
            <p:nvPr/>
          </p:nvSpPr>
          <p:spPr>
            <a:xfrm>
              <a:off x="5429992" y="2499618"/>
              <a:ext cx="330489" cy="796660"/>
            </a:xfrm>
            <a:custGeom>
              <a:avLst/>
              <a:gdLst/>
              <a:ahLst/>
              <a:cxnLst/>
              <a:rect l="l" t="t" r="r" b="b"/>
              <a:pathLst>
                <a:path w="18714" h="45111" extrusionOk="0">
                  <a:moveTo>
                    <a:pt x="9966" y="1"/>
                  </a:moveTo>
                  <a:cubicBezTo>
                    <a:pt x="7754" y="1"/>
                    <a:pt x="5684" y="476"/>
                    <a:pt x="4870" y="1439"/>
                  </a:cubicBezTo>
                  <a:cubicBezTo>
                    <a:pt x="2902" y="3941"/>
                    <a:pt x="2368" y="7310"/>
                    <a:pt x="3436" y="10312"/>
                  </a:cubicBezTo>
                  <a:cubicBezTo>
                    <a:pt x="5371" y="15716"/>
                    <a:pt x="3703" y="14749"/>
                    <a:pt x="1067" y="25523"/>
                  </a:cubicBezTo>
                  <a:cubicBezTo>
                    <a:pt x="0" y="29893"/>
                    <a:pt x="234" y="40768"/>
                    <a:pt x="300" y="44570"/>
                  </a:cubicBezTo>
                  <a:cubicBezTo>
                    <a:pt x="280" y="44570"/>
                    <a:pt x="2398" y="45111"/>
                    <a:pt x="6489" y="45111"/>
                  </a:cubicBezTo>
                  <a:cubicBezTo>
                    <a:pt x="9139" y="45111"/>
                    <a:pt x="12617" y="44884"/>
                    <a:pt x="16879" y="44137"/>
                  </a:cubicBezTo>
                  <a:cubicBezTo>
                    <a:pt x="16112" y="39734"/>
                    <a:pt x="16078" y="35230"/>
                    <a:pt x="16779" y="30794"/>
                  </a:cubicBezTo>
                  <a:cubicBezTo>
                    <a:pt x="17679" y="25156"/>
                    <a:pt x="16512" y="22688"/>
                    <a:pt x="14711" y="18051"/>
                  </a:cubicBezTo>
                  <a:cubicBezTo>
                    <a:pt x="12909" y="13381"/>
                    <a:pt x="18713" y="3307"/>
                    <a:pt x="15945" y="1439"/>
                  </a:cubicBezTo>
                  <a:cubicBezTo>
                    <a:pt x="14571" y="485"/>
                    <a:pt x="12197" y="1"/>
                    <a:pt x="996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23;p30">
              <a:extLst>
                <a:ext uri="{FF2B5EF4-FFF2-40B4-BE49-F238E27FC236}">
                  <a16:creationId xmlns:a16="http://schemas.microsoft.com/office/drawing/2014/main" id="{A61F5806-CF5B-BCDE-5FA5-79CF8C7AF363}"/>
                </a:ext>
              </a:extLst>
            </p:cNvPr>
            <p:cNvSpPr/>
            <p:nvPr/>
          </p:nvSpPr>
          <p:spPr>
            <a:xfrm>
              <a:off x="5429992" y="2490859"/>
              <a:ext cx="330489" cy="821808"/>
            </a:xfrm>
            <a:custGeom>
              <a:avLst/>
              <a:gdLst/>
              <a:ahLst/>
              <a:cxnLst/>
              <a:rect l="l" t="t" r="r" b="b"/>
              <a:pathLst>
                <a:path w="18714" h="46535" fill="none" extrusionOk="0">
                  <a:moveTo>
                    <a:pt x="16879" y="44633"/>
                  </a:moveTo>
                  <a:cubicBezTo>
                    <a:pt x="16112" y="40230"/>
                    <a:pt x="16078" y="35726"/>
                    <a:pt x="16779" y="31290"/>
                  </a:cubicBezTo>
                  <a:cubicBezTo>
                    <a:pt x="17679" y="25652"/>
                    <a:pt x="16512" y="23184"/>
                    <a:pt x="14711" y="18547"/>
                  </a:cubicBezTo>
                  <a:cubicBezTo>
                    <a:pt x="12909" y="13877"/>
                    <a:pt x="18713" y="3803"/>
                    <a:pt x="15945" y="1935"/>
                  </a:cubicBezTo>
                  <a:cubicBezTo>
                    <a:pt x="13209" y="34"/>
                    <a:pt x="6505" y="1"/>
                    <a:pt x="4870" y="1935"/>
                  </a:cubicBezTo>
                  <a:cubicBezTo>
                    <a:pt x="2902" y="4437"/>
                    <a:pt x="2368" y="7806"/>
                    <a:pt x="3436" y="10808"/>
                  </a:cubicBezTo>
                  <a:cubicBezTo>
                    <a:pt x="5371" y="16212"/>
                    <a:pt x="3703" y="15245"/>
                    <a:pt x="1067" y="26019"/>
                  </a:cubicBezTo>
                  <a:cubicBezTo>
                    <a:pt x="0" y="30389"/>
                    <a:pt x="234" y="41264"/>
                    <a:pt x="300" y="45066"/>
                  </a:cubicBezTo>
                  <a:cubicBezTo>
                    <a:pt x="267" y="45066"/>
                    <a:pt x="6038" y="46534"/>
                    <a:pt x="16879" y="4463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24;p30">
              <a:extLst>
                <a:ext uri="{FF2B5EF4-FFF2-40B4-BE49-F238E27FC236}">
                  <a16:creationId xmlns:a16="http://schemas.microsoft.com/office/drawing/2014/main" id="{C535379C-E25A-6C22-1AE2-31CA1373AB5E}"/>
                </a:ext>
              </a:extLst>
            </p:cNvPr>
            <p:cNvSpPr/>
            <p:nvPr/>
          </p:nvSpPr>
          <p:spPr>
            <a:xfrm>
              <a:off x="5533072" y="2437261"/>
              <a:ext cx="111364" cy="119629"/>
            </a:xfrm>
            <a:custGeom>
              <a:avLst/>
              <a:gdLst/>
              <a:ahLst/>
              <a:cxnLst/>
              <a:rect l="l" t="t" r="r" b="b"/>
              <a:pathLst>
                <a:path w="6306" h="6774" extrusionOk="0">
                  <a:moveTo>
                    <a:pt x="4704" y="0"/>
                  </a:moveTo>
                  <a:cubicBezTo>
                    <a:pt x="4704" y="0"/>
                    <a:pt x="1335" y="167"/>
                    <a:pt x="1468" y="1535"/>
                  </a:cubicBezTo>
                  <a:cubicBezTo>
                    <a:pt x="1535" y="2302"/>
                    <a:pt x="1435" y="3102"/>
                    <a:pt x="1201" y="3870"/>
                  </a:cubicBezTo>
                  <a:cubicBezTo>
                    <a:pt x="1035" y="3903"/>
                    <a:pt x="868" y="3936"/>
                    <a:pt x="734" y="4003"/>
                  </a:cubicBezTo>
                  <a:cubicBezTo>
                    <a:pt x="401" y="4870"/>
                    <a:pt x="1" y="6705"/>
                    <a:pt x="1902" y="6772"/>
                  </a:cubicBezTo>
                  <a:cubicBezTo>
                    <a:pt x="1932" y="6773"/>
                    <a:pt x="1961" y="6773"/>
                    <a:pt x="1990" y="6773"/>
                  </a:cubicBezTo>
                  <a:cubicBezTo>
                    <a:pt x="4098" y="6773"/>
                    <a:pt x="5088" y="4427"/>
                    <a:pt x="6305" y="3703"/>
                  </a:cubicBezTo>
                  <a:cubicBezTo>
                    <a:pt x="6005" y="3636"/>
                    <a:pt x="5671" y="3636"/>
                    <a:pt x="5371" y="3603"/>
                  </a:cubicBezTo>
                  <a:cubicBezTo>
                    <a:pt x="4537" y="2235"/>
                    <a:pt x="4704" y="0"/>
                    <a:pt x="4704"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25;p30">
              <a:extLst>
                <a:ext uri="{FF2B5EF4-FFF2-40B4-BE49-F238E27FC236}">
                  <a16:creationId xmlns:a16="http://schemas.microsoft.com/office/drawing/2014/main" id="{75848CBB-A4FA-57D6-C8E7-0B29C037BE36}"/>
                </a:ext>
              </a:extLst>
            </p:cNvPr>
            <p:cNvSpPr/>
            <p:nvPr/>
          </p:nvSpPr>
          <p:spPr>
            <a:xfrm>
              <a:off x="5556047" y="2437261"/>
              <a:ext cx="60097" cy="50313"/>
            </a:xfrm>
            <a:custGeom>
              <a:avLst/>
              <a:gdLst/>
              <a:ahLst/>
              <a:cxnLst/>
              <a:rect l="l" t="t" r="r" b="b"/>
              <a:pathLst>
                <a:path w="3403" h="2849" extrusionOk="0">
                  <a:moveTo>
                    <a:pt x="3403" y="0"/>
                  </a:moveTo>
                  <a:cubicBezTo>
                    <a:pt x="3403" y="0"/>
                    <a:pt x="0" y="167"/>
                    <a:pt x="167" y="1535"/>
                  </a:cubicBezTo>
                  <a:cubicBezTo>
                    <a:pt x="201" y="1935"/>
                    <a:pt x="201" y="2335"/>
                    <a:pt x="134" y="2736"/>
                  </a:cubicBezTo>
                  <a:cubicBezTo>
                    <a:pt x="334" y="2811"/>
                    <a:pt x="553" y="2848"/>
                    <a:pt x="762" y="2848"/>
                  </a:cubicBezTo>
                  <a:cubicBezTo>
                    <a:pt x="832" y="2848"/>
                    <a:pt x="901" y="2844"/>
                    <a:pt x="968" y="2836"/>
                  </a:cubicBezTo>
                  <a:cubicBezTo>
                    <a:pt x="1768" y="2802"/>
                    <a:pt x="3403" y="467"/>
                    <a:pt x="3403" y="467"/>
                  </a:cubicBezTo>
                  <a:lnTo>
                    <a:pt x="3403"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26;p30">
              <a:extLst>
                <a:ext uri="{FF2B5EF4-FFF2-40B4-BE49-F238E27FC236}">
                  <a16:creationId xmlns:a16="http://schemas.microsoft.com/office/drawing/2014/main" id="{513E6592-E830-3115-2133-B13834D55FB3}"/>
                </a:ext>
              </a:extLst>
            </p:cNvPr>
            <p:cNvSpPr/>
            <p:nvPr/>
          </p:nvSpPr>
          <p:spPr>
            <a:xfrm>
              <a:off x="5508225" y="2335506"/>
              <a:ext cx="38923" cy="56406"/>
            </a:xfrm>
            <a:custGeom>
              <a:avLst/>
              <a:gdLst/>
              <a:ahLst/>
              <a:cxnLst/>
              <a:rect l="l" t="t" r="r" b="b"/>
              <a:pathLst>
                <a:path w="2204" h="3194" extrusionOk="0">
                  <a:moveTo>
                    <a:pt x="1175" y="1"/>
                  </a:moveTo>
                  <a:cubicBezTo>
                    <a:pt x="600" y="1"/>
                    <a:pt x="0" y="546"/>
                    <a:pt x="140" y="1593"/>
                  </a:cubicBezTo>
                  <a:cubicBezTo>
                    <a:pt x="240" y="2293"/>
                    <a:pt x="640" y="2860"/>
                    <a:pt x="1241" y="3194"/>
                  </a:cubicBezTo>
                  <a:cubicBezTo>
                    <a:pt x="1674" y="2660"/>
                    <a:pt x="1975" y="2060"/>
                    <a:pt x="2108" y="1392"/>
                  </a:cubicBezTo>
                  <a:cubicBezTo>
                    <a:pt x="2204" y="454"/>
                    <a:pt x="1700" y="1"/>
                    <a:pt x="11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27;p30">
              <a:extLst>
                <a:ext uri="{FF2B5EF4-FFF2-40B4-BE49-F238E27FC236}">
                  <a16:creationId xmlns:a16="http://schemas.microsoft.com/office/drawing/2014/main" id="{30CD2197-E5F1-914B-B1C1-ED6285A27B2C}"/>
                </a:ext>
              </a:extLst>
            </p:cNvPr>
            <p:cNvSpPr/>
            <p:nvPr/>
          </p:nvSpPr>
          <p:spPr>
            <a:xfrm>
              <a:off x="5501267" y="2309423"/>
              <a:ext cx="138313" cy="168159"/>
            </a:xfrm>
            <a:custGeom>
              <a:avLst/>
              <a:gdLst/>
              <a:ahLst/>
              <a:cxnLst/>
              <a:rect l="l" t="t" r="r" b="b"/>
              <a:pathLst>
                <a:path w="7832" h="9522" extrusionOk="0">
                  <a:moveTo>
                    <a:pt x="3603" y="1"/>
                  </a:moveTo>
                  <a:cubicBezTo>
                    <a:pt x="2635" y="601"/>
                    <a:pt x="1935" y="1569"/>
                    <a:pt x="1668" y="2669"/>
                  </a:cubicBezTo>
                  <a:cubicBezTo>
                    <a:pt x="1201" y="4504"/>
                    <a:pt x="0" y="4304"/>
                    <a:pt x="534" y="7106"/>
                  </a:cubicBezTo>
                  <a:cubicBezTo>
                    <a:pt x="863" y="8833"/>
                    <a:pt x="1179" y="9521"/>
                    <a:pt x="2100" y="9521"/>
                  </a:cubicBezTo>
                  <a:cubicBezTo>
                    <a:pt x="2673" y="9521"/>
                    <a:pt x="3480" y="9255"/>
                    <a:pt x="4670" y="8807"/>
                  </a:cubicBezTo>
                  <a:cubicBezTo>
                    <a:pt x="5137" y="8540"/>
                    <a:pt x="5571" y="8173"/>
                    <a:pt x="5938" y="7773"/>
                  </a:cubicBezTo>
                  <a:cubicBezTo>
                    <a:pt x="5938" y="7773"/>
                    <a:pt x="6088" y="7895"/>
                    <a:pt x="6349" y="7895"/>
                  </a:cubicBezTo>
                  <a:cubicBezTo>
                    <a:pt x="6579" y="7895"/>
                    <a:pt x="6896" y="7799"/>
                    <a:pt x="7272" y="7439"/>
                  </a:cubicBezTo>
                  <a:cubicBezTo>
                    <a:pt x="7832" y="6880"/>
                    <a:pt x="7638" y="6262"/>
                    <a:pt x="6717" y="6262"/>
                  </a:cubicBezTo>
                  <a:cubicBezTo>
                    <a:pt x="6650" y="6262"/>
                    <a:pt x="6579" y="6265"/>
                    <a:pt x="6505" y="6272"/>
                  </a:cubicBezTo>
                  <a:lnTo>
                    <a:pt x="7739" y="3203"/>
                  </a:lnTo>
                  <a:lnTo>
                    <a:pt x="6171" y="534"/>
                  </a:lnTo>
                  <a:lnTo>
                    <a:pt x="3603"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28;p30">
              <a:extLst>
                <a:ext uri="{FF2B5EF4-FFF2-40B4-BE49-F238E27FC236}">
                  <a16:creationId xmlns:a16="http://schemas.microsoft.com/office/drawing/2014/main" id="{D21FA96C-3F0F-2AB2-F371-95983F131C17}"/>
                </a:ext>
              </a:extLst>
            </p:cNvPr>
            <p:cNvSpPr/>
            <p:nvPr/>
          </p:nvSpPr>
          <p:spPr>
            <a:xfrm>
              <a:off x="5523059" y="2386596"/>
              <a:ext cx="17695" cy="29475"/>
            </a:xfrm>
            <a:custGeom>
              <a:avLst/>
              <a:gdLst/>
              <a:ahLst/>
              <a:cxnLst/>
              <a:rect l="l" t="t" r="r" b="b"/>
              <a:pathLst>
                <a:path w="1002" h="1669" fill="none" extrusionOk="0">
                  <a:moveTo>
                    <a:pt x="1001" y="1"/>
                  </a:moveTo>
                  <a:cubicBezTo>
                    <a:pt x="801" y="334"/>
                    <a:pt x="534" y="634"/>
                    <a:pt x="167" y="834"/>
                  </a:cubicBezTo>
                  <a:cubicBezTo>
                    <a:pt x="67" y="868"/>
                    <a:pt x="0" y="1001"/>
                    <a:pt x="67" y="1101"/>
                  </a:cubicBezTo>
                  <a:cubicBezTo>
                    <a:pt x="167" y="1268"/>
                    <a:pt x="234" y="1468"/>
                    <a:pt x="267" y="16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29;p30">
              <a:extLst>
                <a:ext uri="{FF2B5EF4-FFF2-40B4-BE49-F238E27FC236}">
                  <a16:creationId xmlns:a16="http://schemas.microsoft.com/office/drawing/2014/main" id="{D5D8F22A-5537-1734-C72C-33659424D6FD}"/>
                </a:ext>
              </a:extLst>
            </p:cNvPr>
            <p:cNvSpPr/>
            <p:nvPr/>
          </p:nvSpPr>
          <p:spPr>
            <a:xfrm>
              <a:off x="5524242" y="2430780"/>
              <a:ext cx="25925" cy="10031"/>
            </a:xfrm>
            <a:custGeom>
              <a:avLst/>
              <a:gdLst/>
              <a:ahLst/>
              <a:cxnLst/>
              <a:rect l="l" t="t" r="r" b="b"/>
              <a:pathLst>
                <a:path w="1468" h="568" fill="none" extrusionOk="0">
                  <a:moveTo>
                    <a:pt x="0" y="0"/>
                  </a:moveTo>
                  <a:cubicBezTo>
                    <a:pt x="367" y="401"/>
                    <a:pt x="968" y="567"/>
                    <a:pt x="1468" y="3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30;p30">
              <a:extLst>
                <a:ext uri="{FF2B5EF4-FFF2-40B4-BE49-F238E27FC236}">
                  <a16:creationId xmlns:a16="http://schemas.microsoft.com/office/drawing/2014/main" id="{91B2D173-3CCB-201F-C2E2-B11F297C8998}"/>
                </a:ext>
              </a:extLst>
            </p:cNvPr>
            <p:cNvSpPr/>
            <p:nvPr/>
          </p:nvSpPr>
          <p:spPr>
            <a:xfrm>
              <a:off x="5532489" y="2354791"/>
              <a:ext cx="10031" cy="14146"/>
            </a:xfrm>
            <a:custGeom>
              <a:avLst/>
              <a:gdLst/>
              <a:ahLst/>
              <a:cxnLst/>
              <a:rect l="l" t="t" r="r" b="b"/>
              <a:pathLst>
                <a:path w="568" h="801" fill="none" extrusionOk="0">
                  <a:moveTo>
                    <a:pt x="0" y="200"/>
                  </a:moveTo>
                  <a:cubicBezTo>
                    <a:pt x="0" y="200"/>
                    <a:pt x="501" y="0"/>
                    <a:pt x="567" y="8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31;p30">
              <a:extLst>
                <a:ext uri="{FF2B5EF4-FFF2-40B4-BE49-F238E27FC236}">
                  <a16:creationId xmlns:a16="http://schemas.microsoft.com/office/drawing/2014/main" id="{0DD91536-9F46-2A83-3840-7EFD063A188F}"/>
                </a:ext>
              </a:extLst>
            </p:cNvPr>
            <p:cNvSpPr/>
            <p:nvPr/>
          </p:nvSpPr>
          <p:spPr>
            <a:xfrm>
              <a:off x="5560162" y="2366570"/>
              <a:ext cx="20645" cy="16512"/>
            </a:xfrm>
            <a:custGeom>
              <a:avLst/>
              <a:gdLst/>
              <a:ahLst/>
              <a:cxnLst/>
              <a:rect l="l" t="t" r="r" b="b"/>
              <a:pathLst>
                <a:path w="1169" h="935" fill="none" extrusionOk="0">
                  <a:moveTo>
                    <a:pt x="1" y="167"/>
                  </a:moveTo>
                  <a:cubicBezTo>
                    <a:pt x="535" y="0"/>
                    <a:pt x="1102" y="367"/>
                    <a:pt x="1168" y="9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32;p30">
              <a:extLst>
                <a:ext uri="{FF2B5EF4-FFF2-40B4-BE49-F238E27FC236}">
                  <a16:creationId xmlns:a16="http://schemas.microsoft.com/office/drawing/2014/main" id="{18AB6DBA-B458-8A92-1BEE-A5B022BAF642}"/>
                </a:ext>
              </a:extLst>
            </p:cNvPr>
            <p:cNvSpPr/>
            <p:nvPr/>
          </p:nvSpPr>
          <p:spPr>
            <a:xfrm>
              <a:off x="5555464" y="2386225"/>
              <a:ext cx="9430" cy="11691"/>
            </a:xfrm>
            <a:custGeom>
              <a:avLst/>
              <a:gdLst/>
              <a:ahLst/>
              <a:cxnLst/>
              <a:rect l="l" t="t" r="r" b="b"/>
              <a:pathLst>
                <a:path w="534" h="662" extrusionOk="0">
                  <a:moveTo>
                    <a:pt x="329" y="1"/>
                  </a:moveTo>
                  <a:cubicBezTo>
                    <a:pt x="234" y="1"/>
                    <a:pt x="119" y="91"/>
                    <a:pt x="67" y="222"/>
                  </a:cubicBezTo>
                  <a:cubicBezTo>
                    <a:pt x="0" y="422"/>
                    <a:pt x="0" y="589"/>
                    <a:pt x="134" y="655"/>
                  </a:cubicBezTo>
                  <a:cubicBezTo>
                    <a:pt x="146" y="660"/>
                    <a:pt x="160" y="662"/>
                    <a:pt x="174" y="662"/>
                  </a:cubicBezTo>
                  <a:cubicBezTo>
                    <a:pt x="268" y="662"/>
                    <a:pt x="380" y="567"/>
                    <a:pt x="467" y="422"/>
                  </a:cubicBezTo>
                  <a:cubicBezTo>
                    <a:pt x="534" y="255"/>
                    <a:pt x="500" y="55"/>
                    <a:pt x="400" y="22"/>
                  </a:cubicBezTo>
                  <a:cubicBezTo>
                    <a:pt x="379" y="7"/>
                    <a:pt x="355" y="1"/>
                    <a:pt x="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33;p30">
              <a:extLst>
                <a:ext uri="{FF2B5EF4-FFF2-40B4-BE49-F238E27FC236}">
                  <a16:creationId xmlns:a16="http://schemas.microsoft.com/office/drawing/2014/main" id="{645EF334-C0E0-9ACD-69BA-7980DBEF1867}"/>
                </a:ext>
              </a:extLst>
            </p:cNvPr>
            <p:cNvSpPr/>
            <p:nvPr/>
          </p:nvSpPr>
          <p:spPr>
            <a:xfrm>
              <a:off x="5524242" y="2375029"/>
              <a:ext cx="9430" cy="11691"/>
            </a:xfrm>
            <a:custGeom>
              <a:avLst/>
              <a:gdLst/>
              <a:ahLst/>
              <a:cxnLst/>
              <a:rect l="l" t="t" r="r" b="b"/>
              <a:pathLst>
                <a:path w="534" h="662" extrusionOk="0">
                  <a:moveTo>
                    <a:pt x="329" y="1"/>
                  </a:moveTo>
                  <a:cubicBezTo>
                    <a:pt x="234" y="1"/>
                    <a:pt x="119" y="91"/>
                    <a:pt x="67" y="222"/>
                  </a:cubicBezTo>
                  <a:cubicBezTo>
                    <a:pt x="0" y="422"/>
                    <a:pt x="0" y="622"/>
                    <a:pt x="134" y="656"/>
                  </a:cubicBezTo>
                  <a:cubicBezTo>
                    <a:pt x="147" y="660"/>
                    <a:pt x="160" y="662"/>
                    <a:pt x="174" y="662"/>
                  </a:cubicBezTo>
                  <a:cubicBezTo>
                    <a:pt x="268" y="662"/>
                    <a:pt x="380" y="567"/>
                    <a:pt x="467" y="422"/>
                  </a:cubicBezTo>
                  <a:cubicBezTo>
                    <a:pt x="534" y="255"/>
                    <a:pt x="501" y="55"/>
                    <a:pt x="400" y="22"/>
                  </a:cubicBezTo>
                  <a:cubicBezTo>
                    <a:pt x="379" y="7"/>
                    <a:pt x="355" y="1"/>
                    <a:pt x="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34;p30">
              <a:extLst>
                <a:ext uri="{FF2B5EF4-FFF2-40B4-BE49-F238E27FC236}">
                  <a16:creationId xmlns:a16="http://schemas.microsoft.com/office/drawing/2014/main" id="{30FB13E7-FAAF-33F0-3FDF-FE86A855DE47}"/>
                </a:ext>
              </a:extLst>
            </p:cNvPr>
            <p:cNvSpPr/>
            <p:nvPr/>
          </p:nvSpPr>
          <p:spPr>
            <a:xfrm>
              <a:off x="5279178" y="2486620"/>
              <a:ext cx="376441" cy="177271"/>
            </a:xfrm>
            <a:custGeom>
              <a:avLst/>
              <a:gdLst/>
              <a:ahLst/>
              <a:cxnLst/>
              <a:rect l="l" t="t" r="r" b="b"/>
              <a:pathLst>
                <a:path w="21316" h="10038" extrusionOk="0">
                  <a:moveTo>
                    <a:pt x="2868" y="1"/>
                  </a:moveTo>
                  <a:cubicBezTo>
                    <a:pt x="2798" y="1"/>
                    <a:pt x="2741" y="24"/>
                    <a:pt x="2703" y="74"/>
                  </a:cubicBezTo>
                  <a:cubicBezTo>
                    <a:pt x="2602" y="241"/>
                    <a:pt x="2602" y="408"/>
                    <a:pt x="2969" y="841"/>
                  </a:cubicBezTo>
                  <a:cubicBezTo>
                    <a:pt x="3336" y="1241"/>
                    <a:pt x="4070" y="1708"/>
                    <a:pt x="3803" y="1942"/>
                  </a:cubicBezTo>
                  <a:cubicBezTo>
                    <a:pt x="3769" y="1972"/>
                    <a:pt x="3721" y="1985"/>
                    <a:pt x="3663" y="1985"/>
                  </a:cubicBezTo>
                  <a:cubicBezTo>
                    <a:pt x="2996" y="1985"/>
                    <a:pt x="921" y="171"/>
                    <a:pt x="396" y="171"/>
                  </a:cubicBezTo>
                  <a:cubicBezTo>
                    <a:pt x="354" y="171"/>
                    <a:pt x="321" y="182"/>
                    <a:pt x="301" y="207"/>
                  </a:cubicBezTo>
                  <a:cubicBezTo>
                    <a:pt x="1" y="574"/>
                    <a:pt x="801" y="1241"/>
                    <a:pt x="801" y="1241"/>
                  </a:cubicBezTo>
                  <a:cubicBezTo>
                    <a:pt x="801" y="1241"/>
                    <a:pt x="720" y="1223"/>
                    <a:pt x="627" y="1223"/>
                  </a:cubicBezTo>
                  <a:cubicBezTo>
                    <a:pt x="442" y="1223"/>
                    <a:pt x="212" y="1297"/>
                    <a:pt x="501" y="1742"/>
                  </a:cubicBezTo>
                  <a:cubicBezTo>
                    <a:pt x="935" y="2409"/>
                    <a:pt x="1201" y="2509"/>
                    <a:pt x="1201" y="2509"/>
                  </a:cubicBezTo>
                  <a:cubicBezTo>
                    <a:pt x="1201" y="2509"/>
                    <a:pt x="701" y="2876"/>
                    <a:pt x="1435" y="3677"/>
                  </a:cubicBezTo>
                  <a:cubicBezTo>
                    <a:pt x="1468" y="4144"/>
                    <a:pt x="1668" y="4611"/>
                    <a:pt x="2002" y="4977"/>
                  </a:cubicBezTo>
                  <a:cubicBezTo>
                    <a:pt x="2536" y="5444"/>
                    <a:pt x="5805" y="6312"/>
                    <a:pt x="5805" y="6312"/>
                  </a:cubicBezTo>
                  <a:cubicBezTo>
                    <a:pt x="5805" y="6312"/>
                    <a:pt x="14479" y="10038"/>
                    <a:pt x="16367" y="10038"/>
                  </a:cubicBezTo>
                  <a:cubicBezTo>
                    <a:pt x="16452" y="10038"/>
                    <a:pt x="16523" y="10030"/>
                    <a:pt x="16579" y="10014"/>
                  </a:cubicBezTo>
                  <a:cubicBezTo>
                    <a:pt x="17847" y="9647"/>
                    <a:pt x="21316" y="7813"/>
                    <a:pt x="21316" y="7813"/>
                  </a:cubicBezTo>
                  <a:cubicBezTo>
                    <a:pt x="21316" y="7813"/>
                    <a:pt x="20849" y="5678"/>
                    <a:pt x="19114" y="4811"/>
                  </a:cubicBezTo>
                  <a:lnTo>
                    <a:pt x="15545" y="6745"/>
                  </a:lnTo>
                  <a:lnTo>
                    <a:pt x="6739" y="4344"/>
                  </a:lnTo>
                  <a:cubicBezTo>
                    <a:pt x="6105" y="3276"/>
                    <a:pt x="5404" y="2242"/>
                    <a:pt x="4637" y="1308"/>
                  </a:cubicBezTo>
                  <a:cubicBezTo>
                    <a:pt x="3942" y="585"/>
                    <a:pt x="3223" y="1"/>
                    <a:pt x="286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35;p30">
              <a:extLst>
                <a:ext uri="{FF2B5EF4-FFF2-40B4-BE49-F238E27FC236}">
                  <a16:creationId xmlns:a16="http://schemas.microsoft.com/office/drawing/2014/main" id="{967A5554-4D6C-6466-75E3-F2B04B1EE697}"/>
                </a:ext>
              </a:extLst>
            </p:cNvPr>
            <p:cNvSpPr/>
            <p:nvPr/>
          </p:nvSpPr>
          <p:spPr>
            <a:xfrm>
              <a:off x="5303337" y="2514434"/>
              <a:ext cx="18861" cy="53033"/>
            </a:xfrm>
            <a:custGeom>
              <a:avLst/>
              <a:gdLst/>
              <a:ahLst/>
              <a:cxnLst/>
              <a:rect l="l" t="t" r="r" b="b"/>
              <a:pathLst>
                <a:path w="1068" h="3003" fill="none" extrusionOk="0">
                  <a:moveTo>
                    <a:pt x="0" y="0"/>
                  </a:moveTo>
                  <a:cubicBezTo>
                    <a:pt x="0" y="0"/>
                    <a:pt x="801" y="701"/>
                    <a:pt x="934" y="767"/>
                  </a:cubicBezTo>
                  <a:cubicBezTo>
                    <a:pt x="1068" y="867"/>
                    <a:pt x="667" y="1401"/>
                    <a:pt x="868" y="1768"/>
                  </a:cubicBezTo>
                  <a:cubicBezTo>
                    <a:pt x="1068" y="2168"/>
                    <a:pt x="834" y="2769"/>
                    <a:pt x="1001" y="30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36;p30">
              <a:extLst>
                <a:ext uri="{FF2B5EF4-FFF2-40B4-BE49-F238E27FC236}">
                  <a16:creationId xmlns:a16="http://schemas.microsoft.com/office/drawing/2014/main" id="{6AFCFE34-E528-C1B0-C407-63D5F8DA52F6}"/>
                </a:ext>
              </a:extLst>
            </p:cNvPr>
            <p:cNvSpPr/>
            <p:nvPr/>
          </p:nvSpPr>
          <p:spPr>
            <a:xfrm>
              <a:off x="5603764" y="2524606"/>
              <a:ext cx="149651" cy="109421"/>
            </a:xfrm>
            <a:custGeom>
              <a:avLst/>
              <a:gdLst/>
              <a:ahLst/>
              <a:cxnLst/>
              <a:rect l="l" t="t" r="r" b="b"/>
              <a:pathLst>
                <a:path w="8474" h="6196" extrusionOk="0">
                  <a:moveTo>
                    <a:pt x="5234" y="0"/>
                  </a:moveTo>
                  <a:cubicBezTo>
                    <a:pt x="4059" y="0"/>
                    <a:pt x="2369" y="862"/>
                    <a:pt x="0" y="2660"/>
                  </a:cubicBezTo>
                  <a:cubicBezTo>
                    <a:pt x="0" y="2660"/>
                    <a:pt x="2202" y="3760"/>
                    <a:pt x="2502" y="6196"/>
                  </a:cubicBezTo>
                  <a:cubicBezTo>
                    <a:pt x="2502" y="6196"/>
                    <a:pt x="8473" y="3093"/>
                    <a:pt x="6672" y="692"/>
                  </a:cubicBezTo>
                  <a:cubicBezTo>
                    <a:pt x="6318" y="234"/>
                    <a:pt x="5846" y="0"/>
                    <a:pt x="5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37;p30">
              <a:extLst>
                <a:ext uri="{FF2B5EF4-FFF2-40B4-BE49-F238E27FC236}">
                  <a16:creationId xmlns:a16="http://schemas.microsoft.com/office/drawing/2014/main" id="{5F1A2610-6B3A-E452-27BC-5BB3230E7210}"/>
                </a:ext>
              </a:extLst>
            </p:cNvPr>
            <p:cNvSpPr/>
            <p:nvPr/>
          </p:nvSpPr>
          <p:spPr>
            <a:xfrm>
              <a:off x="5603764" y="2513251"/>
              <a:ext cx="149651" cy="120777"/>
            </a:xfrm>
            <a:custGeom>
              <a:avLst/>
              <a:gdLst/>
              <a:ahLst/>
              <a:cxnLst/>
              <a:rect l="l" t="t" r="r" b="b"/>
              <a:pathLst>
                <a:path w="8474" h="6839" fill="none" extrusionOk="0">
                  <a:moveTo>
                    <a:pt x="6672" y="1335"/>
                  </a:moveTo>
                  <a:cubicBezTo>
                    <a:pt x="5638" y="0"/>
                    <a:pt x="3603" y="567"/>
                    <a:pt x="0" y="3303"/>
                  </a:cubicBezTo>
                  <a:cubicBezTo>
                    <a:pt x="0" y="3303"/>
                    <a:pt x="2202" y="4403"/>
                    <a:pt x="2502" y="6839"/>
                  </a:cubicBezTo>
                  <a:cubicBezTo>
                    <a:pt x="2502" y="6839"/>
                    <a:pt x="8473" y="3736"/>
                    <a:pt x="6672" y="133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38;p30">
              <a:extLst>
                <a:ext uri="{FF2B5EF4-FFF2-40B4-BE49-F238E27FC236}">
                  <a16:creationId xmlns:a16="http://schemas.microsoft.com/office/drawing/2014/main" id="{998A4974-69B0-276E-233B-41AE1B6FBCA9}"/>
                </a:ext>
              </a:extLst>
            </p:cNvPr>
            <p:cNvSpPr/>
            <p:nvPr/>
          </p:nvSpPr>
          <p:spPr>
            <a:xfrm>
              <a:off x="5596700" y="2363426"/>
              <a:ext cx="137854" cy="135117"/>
            </a:xfrm>
            <a:custGeom>
              <a:avLst/>
              <a:gdLst/>
              <a:ahLst/>
              <a:cxnLst/>
              <a:rect l="l" t="t" r="r" b="b"/>
              <a:pathLst>
                <a:path w="7806" h="7651" extrusionOk="0">
                  <a:moveTo>
                    <a:pt x="1471" y="0"/>
                  </a:moveTo>
                  <a:cubicBezTo>
                    <a:pt x="1133" y="0"/>
                    <a:pt x="793" y="60"/>
                    <a:pt x="467" y="178"/>
                  </a:cubicBezTo>
                  <a:cubicBezTo>
                    <a:pt x="0" y="1212"/>
                    <a:pt x="234" y="2447"/>
                    <a:pt x="1068" y="3247"/>
                  </a:cubicBezTo>
                  <a:cubicBezTo>
                    <a:pt x="1635" y="3281"/>
                    <a:pt x="2035" y="3781"/>
                    <a:pt x="2002" y="4348"/>
                  </a:cubicBezTo>
                  <a:cubicBezTo>
                    <a:pt x="1642" y="4558"/>
                    <a:pt x="1202" y="4687"/>
                    <a:pt x="754" y="4687"/>
                  </a:cubicBezTo>
                  <a:cubicBezTo>
                    <a:pt x="703" y="4687"/>
                    <a:pt x="652" y="4685"/>
                    <a:pt x="601" y="4682"/>
                  </a:cubicBezTo>
                  <a:lnTo>
                    <a:pt x="601" y="4682"/>
                  </a:lnTo>
                  <a:cubicBezTo>
                    <a:pt x="701" y="5182"/>
                    <a:pt x="701" y="5949"/>
                    <a:pt x="934" y="6383"/>
                  </a:cubicBezTo>
                  <a:cubicBezTo>
                    <a:pt x="1134" y="6850"/>
                    <a:pt x="1535" y="7217"/>
                    <a:pt x="2035" y="7350"/>
                  </a:cubicBezTo>
                  <a:cubicBezTo>
                    <a:pt x="2129" y="7375"/>
                    <a:pt x="2224" y="7387"/>
                    <a:pt x="2319" y="7387"/>
                  </a:cubicBezTo>
                  <a:cubicBezTo>
                    <a:pt x="2724" y="7387"/>
                    <a:pt x="3107" y="7162"/>
                    <a:pt x="3269" y="6783"/>
                  </a:cubicBezTo>
                  <a:cubicBezTo>
                    <a:pt x="3569" y="7317"/>
                    <a:pt x="4103" y="7650"/>
                    <a:pt x="4703" y="7650"/>
                  </a:cubicBezTo>
                  <a:cubicBezTo>
                    <a:pt x="5337" y="7650"/>
                    <a:pt x="5938" y="7350"/>
                    <a:pt x="6271" y="6783"/>
                  </a:cubicBezTo>
                  <a:cubicBezTo>
                    <a:pt x="6358" y="6824"/>
                    <a:pt x="6448" y="6842"/>
                    <a:pt x="6537" y="6842"/>
                  </a:cubicBezTo>
                  <a:cubicBezTo>
                    <a:pt x="6960" y="6842"/>
                    <a:pt x="7385" y="6429"/>
                    <a:pt x="7606" y="6016"/>
                  </a:cubicBezTo>
                  <a:cubicBezTo>
                    <a:pt x="7806" y="5482"/>
                    <a:pt x="7772" y="4882"/>
                    <a:pt x="7439" y="4415"/>
                  </a:cubicBezTo>
                  <a:cubicBezTo>
                    <a:pt x="7139" y="3948"/>
                    <a:pt x="6738" y="3547"/>
                    <a:pt x="6238" y="3247"/>
                  </a:cubicBezTo>
                  <a:cubicBezTo>
                    <a:pt x="5771" y="2947"/>
                    <a:pt x="5304" y="2647"/>
                    <a:pt x="4870" y="2280"/>
                  </a:cubicBezTo>
                  <a:cubicBezTo>
                    <a:pt x="4136" y="1646"/>
                    <a:pt x="3603" y="712"/>
                    <a:pt x="2702" y="278"/>
                  </a:cubicBezTo>
                  <a:cubicBezTo>
                    <a:pt x="2313" y="93"/>
                    <a:pt x="1893" y="0"/>
                    <a:pt x="14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39;p30">
              <a:extLst>
                <a:ext uri="{FF2B5EF4-FFF2-40B4-BE49-F238E27FC236}">
                  <a16:creationId xmlns:a16="http://schemas.microsoft.com/office/drawing/2014/main" id="{1F135C18-4012-E0DD-AC21-D0858FF62DE2}"/>
                </a:ext>
              </a:extLst>
            </p:cNvPr>
            <p:cNvSpPr/>
            <p:nvPr/>
          </p:nvSpPr>
          <p:spPr>
            <a:xfrm>
              <a:off x="5503615" y="2262307"/>
              <a:ext cx="179108" cy="146101"/>
            </a:xfrm>
            <a:custGeom>
              <a:avLst/>
              <a:gdLst/>
              <a:ahLst/>
              <a:cxnLst/>
              <a:rect l="l" t="t" r="r" b="b"/>
              <a:pathLst>
                <a:path w="10142" h="8273" extrusionOk="0">
                  <a:moveTo>
                    <a:pt x="4104" y="0"/>
                  </a:moveTo>
                  <a:lnTo>
                    <a:pt x="2069" y="2836"/>
                  </a:lnTo>
                  <a:lnTo>
                    <a:pt x="1" y="4270"/>
                  </a:lnTo>
                  <a:lnTo>
                    <a:pt x="10141" y="8273"/>
                  </a:lnTo>
                  <a:lnTo>
                    <a:pt x="9374" y="5671"/>
                  </a:lnTo>
                  <a:lnTo>
                    <a:pt x="9741" y="2068"/>
                  </a:lnTo>
                  <a:lnTo>
                    <a:pt x="410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40;p30">
              <a:extLst>
                <a:ext uri="{FF2B5EF4-FFF2-40B4-BE49-F238E27FC236}">
                  <a16:creationId xmlns:a16="http://schemas.microsoft.com/office/drawing/2014/main" id="{921DF314-BF93-45E0-8D7A-CC3021FBBAA5}"/>
                </a:ext>
              </a:extLst>
            </p:cNvPr>
            <p:cNvSpPr/>
            <p:nvPr/>
          </p:nvSpPr>
          <p:spPr>
            <a:xfrm>
              <a:off x="5590219" y="2330632"/>
              <a:ext cx="65995" cy="25943"/>
            </a:xfrm>
            <a:custGeom>
              <a:avLst/>
              <a:gdLst/>
              <a:ahLst/>
              <a:cxnLst/>
              <a:rect l="l" t="t" r="r" b="b"/>
              <a:pathLst>
                <a:path w="3737" h="1469" extrusionOk="0">
                  <a:moveTo>
                    <a:pt x="0" y="1"/>
                  </a:moveTo>
                  <a:lnTo>
                    <a:pt x="3736" y="146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41;p30">
              <a:extLst>
                <a:ext uri="{FF2B5EF4-FFF2-40B4-BE49-F238E27FC236}">
                  <a16:creationId xmlns:a16="http://schemas.microsoft.com/office/drawing/2014/main" id="{0DE891D8-B923-5FF5-5053-EB9F10396EAB}"/>
                </a:ext>
              </a:extLst>
            </p:cNvPr>
            <p:cNvSpPr/>
            <p:nvPr/>
          </p:nvSpPr>
          <p:spPr>
            <a:xfrm>
              <a:off x="5590219" y="2330632"/>
              <a:ext cx="65995" cy="25943"/>
            </a:xfrm>
            <a:custGeom>
              <a:avLst/>
              <a:gdLst/>
              <a:ahLst/>
              <a:cxnLst/>
              <a:rect l="l" t="t" r="r" b="b"/>
              <a:pathLst>
                <a:path w="3737" h="1469" fill="none" extrusionOk="0">
                  <a:moveTo>
                    <a:pt x="0" y="1"/>
                  </a:moveTo>
                  <a:lnTo>
                    <a:pt x="3736" y="14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42;p30">
              <a:extLst>
                <a:ext uri="{FF2B5EF4-FFF2-40B4-BE49-F238E27FC236}">
                  <a16:creationId xmlns:a16="http://schemas.microsoft.com/office/drawing/2014/main" id="{FCE1E5AB-7B56-3A1C-BFB1-0BD459CAE51C}"/>
                </a:ext>
              </a:extLst>
            </p:cNvPr>
            <p:cNvSpPr/>
            <p:nvPr/>
          </p:nvSpPr>
          <p:spPr>
            <a:xfrm>
              <a:off x="5566643" y="2321202"/>
              <a:ext cx="8865" cy="3550"/>
            </a:xfrm>
            <a:custGeom>
              <a:avLst/>
              <a:gdLst/>
              <a:ahLst/>
              <a:cxnLst/>
              <a:rect l="l" t="t" r="r" b="b"/>
              <a:pathLst>
                <a:path w="502" h="201" extrusionOk="0">
                  <a:moveTo>
                    <a:pt x="1" y="1"/>
                  </a:moveTo>
                  <a:lnTo>
                    <a:pt x="501" y="20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43;p30">
              <a:extLst>
                <a:ext uri="{FF2B5EF4-FFF2-40B4-BE49-F238E27FC236}">
                  <a16:creationId xmlns:a16="http://schemas.microsoft.com/office/drawing/2014/main" id="{6069188D-287C-0191-532D-3A0A8B7C9A93}"/>
                </a:ext>
              </a:extLst>
            </p:cNvPr>
            <p:cNvSpPr/>
            <p:nvPr/>
          </p:nvSpPr>
          <p:spPr>
            <a:xfrm>
              <a:off x="5566643" y="2321202"/>
              <a:ext cx="8865" cy="3550"/>
            </a:xfrm>
            <a:custGeom>
              <a:avLst/>
              <a:gdLst/>
              <a:ahLst/>
              <a:cxnLst/>
              <a:rect l="l" t="t" r="r" b="b"/>
              <a:pathLst>
                <a:path w="502" h="201" fill="none" extrusionOk="0">
                  <a:moveTo>
                    <a:pt x="1" y="1"/>
                  </a:moveTo>
                  <a:lnTo>
                    <a:pt x="501" y="20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44;p30">
              <a:extLst>
                <a:ext uri="{FF2B5EF4-FFF2-40B4-BE49-F238E27FC236}">
                  <a16:creationId xmlns:a16="http://schemas.microsoft.com/office/drawing/2014/main" id="{804D712B-1756-588D-91D6-E5FF971AE211}"/>
                </a:ext>
              </a:extLst>
            </p:cNvPr>
            <p:cNvSpPr/>
            <p:nvPr/>
          </p:nvSpPr>
          <p:spPr>
            <a:xfrm>
              <a:off x="5587269" y="3208954"/>
              <a:ext cx="9448" cy="51267"/>
            </a:xfrm>
            <a:custGeom>
              <a:avLst/>
              <a:gdLst/>
              <a:ahLst/>
              <a:cxnLst/>
              <a:rect l="l" t="t" r="r" b="b"/>
              <a:pathLst>
                <a:path w="535" h="2903" fill="none" extrusionOk="0">
                  <a:moveTo>
                    <a:pt x="0" y="0"/>
                  </a:moveTo>
                  <a:cubicBezTo>
                    <a:pt x="301" y="1735"/>
                    <a:pt x="534" y="2902"/>
                    <a:pt x="534" y="29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5;p30">
              <a:extLst>
                <a:ext uri="{FF2B5EF4-FFF2-40B4-BE49-F238E27FC236}">
                  <a16:creationId xmlns:a16="http://schemas.microsoft.com/office/drawing/2014/main" id="{9B812806-07E6-4F41-E12B-AFAE881C51DE}"/>
                </a:ext>
              </a:extLst>
            </p:cNvPr>
            <p:cNvSpPr/>
            <p:nvPr/>
          </p:nvSpPr>
          <p:spPr>
            <a:xfrm>
              <a:off x="5551332" y="2990398"/>
              <a:ext cx="31241" cy="191470"/>
            </a:xfrm>
            <a:custGeom>
              <a:avLst/>
              <a:gdLst/>
              <a:ahLst/>
              <a:cxnLst/>
              <a:rect l="l" t="t" r="r" b="b"/>
              <a:pathLst>
                <a:path w="1769" h="10842" fill="none" extrusionOk="0">
                  <a:moveTo>
                    <a:pt x="1" y="1"/>
                  </a:moveTo>
                  <a:cubicBezTo>
                    <a:pt x="368" y="2769"/>
                    <a:pt x="1168" y="7406"/>
                    <a:pt x="1769" y="1084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46;p30">
              <a:extLst>
                <a:ext uri="{FF2B5EF4-FFF2-40B4-BE49-F238E27FC236}">
                  <a16:creationId xmlns:a16="http://schemas.microsoft.com/office/drawing/2014/main" id="{5ABA7A83-E6D3-C8E2-9503-EB4DF90CDA60}"/>
                </a:ext>
              </a:extLst>
            </p:cNvPr>
            <p:cNvSpPr/>
            <p:nvPr/>
          </p:nvSpPr>
          <p:spPr>
            <a:xfrm>
              <a:off x="5544268" y="3051077"/>
              <a:ext cx="13563" cy="78958"/>
            </a:xfrm>
            <a:custGeom>
              <a:avLst/>
              <a:gdLst/>
              <a:ahLst/>
              <a:cxnLst/>
              <a:rect l="l" t="t" r="r" b="b"/>
              <a:pathLst>
                <a:path w="768" h="4471" fill="none" extrusionOk="0">
                  <a:moveTo>
                    <a:pt x="768" y="0"/>
                  </a:moveTo>
                  <a:cubicBezTo>
                    <a:pt x="701" y="768"/>
                    <a:pt x="334" y="2769"/>
                    <a:pt x="0" y="44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47;p30">
              <a:extLst>
                <a:ext uri="{FF2B5EF4-FFF2-40B4-BE49-F238E27FC236}">
                  <a16:creationId xmlns:a16="http://schemas.microsoft.com/office/drawing/2014/main" id="{56526472-C54B-7D22-A57E-175A0175396D}"/>
                </a:ext>
              </a:extLst>
            </p:cNvPr>
            <p:cNvSpPr/>
            <p:nvPr/>
          </p:nvSpPr>
          <p:spPr>
            <a:xfrm>
              <a:off x="5471228" y="2681724"/>
              <a:ext cx="166728" cy="200300"/>
            </a:xfrm>
            <a:custGeom>
              <a:avLst/>
              <a:gdLst/>
              <a:ahLst/>
              <a:cxnLst/>
              <a:rect l="l" t="t" r="r" b="b"/>
              <a:pathLst>
                <a:path w="9441" h="11342" extrusionOk="0">
                  <a:moveTo>
                    <a:pt x="1067" y="0"/>
                  </a:moveTo>
                  <a:lnTo>
                    <a:pt x="0" y="10441"/>
                  </a:lnTo>
                  <a:lnTo>
                    <a:pt x="9440" y="11342"/>
                  </a:lnTo>
                  <a:cubicBezTo>
                    <a:pt x="9440" y="11342"/>
                    <a:pt x="7672" y="8240"/>
                    <a:pt x="8206" y="5671"/>
                  </a:cubicBezTo>
                  <a:lnTo>
                    <a:pt x="8640" y="434"/>
                  </a:lnTo>
                  <a:lnTo>
                    <a:pt x="1067" y="0"/>
                  </a:lnTo>
                  <a:close/>
                </a:path>
              </a:pathLst>
            </a:custGeom>
            <a:solidFill>
              <a:schemeClr val="accent6"/>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075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55CC410B-600B-930B-4342-85D632CE001D}"/>
            </a:ext>
          </a:extLst>
        </p:cNvPr>
        <p:cNvGrpSpPr/>
        <p:nvPr/>
      </p:nvGrpSpPr>
      <p:grpSpPr>
        <a:xfrm>
          <a:off x="0" y="0"/>
          <a:ext cx="0" cy="0"/>
          <a:chOff x="0" y="0"/>
          <a:chExt cx="0" cy="0"/>
        </a:xfrm>
      </p:grpSpPr>
      <p:grpSp>
        <p:nvGrpSpPr>
          <p:cNvPr id="21" name="Google Shape;700;p32">
            <a:extLst>
              <a:ext uri="{FF2B5EF4-FFF2-40B4-BE49-F238E27FC236}">
                <a16:creationId xmlns:a16="http://schemas.microsoft.com/office/drawing/2014/main" id="{AA1CB32B-2315-23D4-AC6D-337777438EC3}"/>
              </a:ext>
            </a:extLst>
          </p:cNvPr>
          <p:cNvGrpSpPr/>
          <p:nvPr/>
        </p:nvGrpSpPr>
        <p:grpSpPr>
          <a:xfrm>
            <a:off x="5747659" y="3028889"/>
            <a:ext cx="3476977" cy="2114611"/>
            <a:chOff x="2833392" y="1771591"/>
            <a:chExt cx="3476977" cy="2114611"/>
          </a:xfrm>
        </p:grpSpPr>
        <p:grpSp>
          <p:nvGrpSpPr>
            <p:cNvPr id="22" name="Google Shape;701;p32">
              <a:extLst>
                <a:ext uri="{FF2B5EF4-FFF2-40B4-BE49-F238E27FC236}">
                  <a16:creationId xmlns:a16="http://schemas.microsoft.com/office/drawing/2014/main" id="{DC38F770-A066-9AFF-8D33-C075C2292974}"/>
                </a:ext>
              </a:extLst>
            </p:cNvPr>
            <p:cNvGrpSpPr/>
            <p:nvPr/>
          </p:nvGrpSpPr>
          <p:grpSpPr>
            <a:xfrm>
              <a:off x="2833392" y="1771591"/>
              <a:ext cx="3476977" cy="2114611"/>
              <a:chOff x="2833392" y="1771591"/>
              <a:chExt cx="3476977" cy="2114611"/>
            </a:xfrm>
          </p:grpSpPr>
          <p:grpSp>
            <p:nvGrpSpPr>
              <p:cNvPr id="24" name="Google Shape;702;p32">
                <a:extLst>
                  <a:ext uri="{FF2B5EF4-FFF2-40B4-BE49-F238E27FC236}">
                    <a16:creationId xmlns:a16="http://schemas.microsoft.com/office/drawing/2014/main" id="{6AB5AEB8-2DD3-EC3E-EFB2-3940D0BDC7D6}"/>
                  </a:ext>
                </a:extLst>
              </p:cNvPr>
              <p:cNvGrpSpPr/>
              <p:nvPr/>
            </p:nvGrpSpPr>
            <p:grpSpPr>
              <a:xfrm>
                <a:off x="2833392" y="1771591"/>
                <a:ext cx="3476977" cy="2114611"/>
                <a:chOff x="3953084" y="1192896"/>
                <a:chExt cx="4742842" cy="2884478"/>
              </a:xfrm>
            </p:grpSpPr>
            <p:sp>
              <p:nvSpPr>
                <p:cNvPr id="27" name="Google Shape;703;p32">
                  <a:extLst>
                    <a:ext uri="{FF2B5EF4-FFF2-40B4-BE49-F238E27FC236}">
                      <a16:creationId xmlns:a16="http://schemas.microsoft.com/office/drawing/2014/main" id="{DE757D18-2E38-EA2D-B76F-3B060D282370}"/>
                    </a:ext>
                  </a:extLst>
                </p:cNvPr>
                <p:cNvSpPr/>
                <p:nvPr/>
              </p:nvSpPr>
              <p:spPr>
                <a:xfrm>
                  <a:off x="3953096" y="1192896"/>
                  <a:ext cx="4742831" cy="2884122"/>
                </a:xfrm>
                <a:custGeom>
                  <a:avLst/>
                  <a:gdLst/>
                  <a:ahLst/>
                  <a:cxnLst/>
                  <a:rect l="l" t="t" r="r" b="b"/>
                  <a:pathLst>
                    <a:path w="254717" h="154873" extrusionOk="0">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4;p32">
                  <a:extLst>
                    <a:ext uri="{FF2B5EF4-FFF2-40B4-BE49-F238E27FC236}">
                      <a16:creationId xmlns:a16="http://schemas.microsoft.com/office/drawing/2014/main" id="{1229FA8E-DE8A-87FD-1C4D-8915AD89D0A2}"/>
                    </a:ext>
                  </a:extLst>
                </p:cNvPr>
                <p:cNvSpPr/>
                <p:nvPr/>
              </p:nvSpPr>
              <p:spPr>
                <a:xfrm>
                  <a:off x="4156290" y="1271028"/>
                  <a:ext cx="1279820" cy="1197223"/>
                </a:xfrm>
                <a:custGeom>
                  <a:avLst/>
                  <a:gdLst/>
                  <a:ahLst/>
                  <a:cxnLst/>
                  <a:rect l="l" t="t" r="r" b="b"/>
                  <a:pathLst>
                    <a:path w="70640" h="66081" extrusionOk="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5;p32">
                  <a:extLst>
                    <a:ext uri="{FF2B5EF4-FFF2-40B4-BE49-F238E27FC236}">
                      <a16:creationId xmlns:a16="http://schemas.microsoft.com/office/drawing/2014/main" id="{02552322-F30D-6E60-0110-0F1AD417DFF2}"/>
                    </a:ext>
                  </a:extLst>
                </p:cNvPr>
                <p:cNvSpPr/>
                <p:nvPr/>
              </p:nvSpPr>
              <p:spPr>
                <a:xfrm>
                  <a:off x="4156290" y="1271028"/>
                  <a:ext cx="1279820" cy="1197223"/>
                </a:xfrm>
                <a:custGeom>
                  <a:avLst/>
                  <a:gdLst/>
                  <a:ahLst/>
                  <a:cxnLst/>
                  <a:rect l="l" t="t" r="r" b="b"/>
                  <a:pathLst>
                    <a:path w="70640" h="66081" extrusionOk="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6;p32">
                  <a:extLst>
                    <a:ext uri="{FF2B5EF4-FFF2-40B4-BE49-F238E27FC236}">
                      <a16:creationId xmlns:a16="http://schemas.microsoft.com/office/drawing/2014/main" id="{941AAFB4-F928-18CC-853C-6ADCC5772854}"/>
                    </a:ext>
                  </a:extLst>
                </p:cNvPr>
                <p:cNvSpPr/>
                <p:nvPr/>
              </p:nvSpPr>
              <p:spPr>
                <a:xfrm>
                  <a:off x="4504871" y="1548026"/>
                  <a:ext cx="587061" cy="2529348"/>
                </a:xfrm>
                <a:custGeom>
                  <a:avLst/>
                  <a:gdLst/>
                  <a:ahLst/>
                  <a:cxnLst/>
                  <a:rect l="l" t="t" r="r" b="b"/>
                  <a:pathLst>
                    <a:path w="32403" h="139608" extrusionOk="0">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7;p32">
                  <a:extLst>
                    <a:ext uri="{FF2B5EF4-FFF2-40B4-BE49-F238E27FC236}">
                      <a16:creationId xmlns:a16="http://schemas.microsoft.com/office/drawing/2014/main" id="{B7C02BF8-1177-77E9-DA99-58270A6BC930}"/>
                    </a:ext>
                  </a:extLst>
                </p:cNvPr>
                <p:cNvSpPr/>
                <p:nvPr/>
              </p:nvSpPr>
              <p:spPr>
                <a:xfrm>
                  <a:off x="4504871" y="1548026"/>
                  <a:ext cx="587061" cy="2529348"/>
                </a:xfrm>
                <a:custGeom>
                  <a:avLst/>
                  <a:gdLst/>
                  <a:ahLst/>
                  <a:cxnLst/>
                  <a:rect l="l" t="t" r="r" b="b"/>
                  <a:pathLst>
                    <a:path w="32403" h="139608" extrusionOk="0">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8;p32">
                  <a:extLst>
                    <a:ext uri="{FF2B5EF4-FFF2-40B4-BE49-F238E27FC236}">
                      <a16:creationId xmlns:a16="http://schemas.microsoft.com/office/drawing/2014/main" id="{460CE075-032E-390D-2B74-E8B55BD4D8E7}"/>
                    </a:ext>
                  </a:extLst>
                </p:cNvPr>
                <p:cNvSpPr/>
                <p:nvPr/>
              </p:nvSpPr>
              <p:spPr>
                <a:xfrm>
                  <a:off x="3953084" y="2438483"/>
                  <a:ext cx="1043586" cy="975863"/>
                </a:xfrm>
                <a:custGeom>
                  <a:avLst/>
                  <a:gdLst/>
                  <a:ahLst/>
                  <a:cxnLst/>
                  <a:rect l="l" t="t" r="r" b="b"/>
                  <a:pathLst>
                    <a:path w="57601" h="53863" extrusionOk="0">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9;p32">
                  <a:extLst>
                    <a:ext uri="{FF2B5EF4-FFF2-40B4-BE49-F238E27FC236}">
                      <a16:creationId xmlns:a16="http://schemas.microsoft.com/office/drawing/2014/main" id="{D1265E11-2ED1-5334-50ED-71B83D3491F4}"/>
                    </a:ext>
                  </a:extLst>
                </p:cNvPr>
                <p:cNvSpPr/>
                <p:nvPr/>
              </p:nvSpPr>
              <p:spPr>
                <a:xfrm>
                  <a:off x="3953084" y="2438483"/>
                  <a:ext cx="1043586" cy="975863"/>
                </a:xfrm>
                <a:custGeom>
                  <a:avLst/>
                  <a:gdLst/>
                  <a:ahLst/>
                  <a:cxnLst/>
                  <a:rect l="l" t="t" r="r" b="b"/>
                  <a:pathLst>
                    <a:path w="57601" h="53863" extrusionOk="0">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0;p32">
                  <a:extLst>
                    <a:ext uri="{FF2B5EF4-FFF2-40B4-BE49-F238E27FC236}">
                      <a16:creationId xmlns:a16="http://schemas.microsoft.com/office/drawing/2014/main" id="{51572C44-AB39-9C40-7BE3-7D2562D15B98}"/>
                    </a:ext>
                  </a:extLst>
                </p:cNvPr>
                <p:cNvSpPr/>
                <p:nvPr/>
              </p:nvSpPr>
              <p:spPr>
                <a:xfrm>
                  <a:off x="4236696" y="2664282"/>
                  <a:ext cx="479117" cy="1412531"/>
                </a:xfrm>
                <a:custGeom>
                  <a:avLst/>
                  <a:gdLst/>
                  <a:ahLst/>
                  <a:cxnLst/>
                  <a:rect l="l" t="t" r="r" b="b"/>
                  <a:pathLst>
                    <a:path w="26445" h="77965" extrusionOk="0">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1;p32">
                  <a:extLst>
                    <a:ext uri="{FF2B5EF4-FFF2-40B4-BE49-F238E27FC236}">
                      <a16:creationId xmlns:a16="http://schemas.microsoft.com/office/drawing/2014/main" id="{9021387B-C654-3408-5119-3FD51062EBCA}"/>
                    </a:ext>
                  </a:extLst>
                </p:cNvPr>
                <p:cNvSpPr/>
                <p:nvPr/>
              </p:nvSpPr>
              <p:spPr>
                <a:xfrm>
                  <a:off x="4236696" y="2664282"/>
                  <a:ext cx="479117" cy="1412531"/>
                </a:xfrm>
                <a:custGeom>
                  <a:avLst/>
                  <a:gdLst/>
                  <a:ahLst/>
                  <a:cxnLst/>
                  <a:rect l="l" t="t" r="r" b="b"/>
                  <a:pathLst>
                    <a:path w="26445" h="77965" extrusionOk="0">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2;p32">
                  <a:extLst>
                    <a:ext uri="{FF2B5EF4-FFF2-40B4-BE49-F238E27FC236}">
                      <a16:creationId xmlns:a16="http://schemas.microsoft.com/office/drawing/2014/main" id="{627286D3-27BB-66C4-8988-ECD145927BF3}"/>
                    </a:ext>
                  </a:extLst>
                </p:cNvPr>
                <p:cNvSpPr/>
                <p:nvPr/>
              </p:nvSpPr>
              <p:spPr>
                <a:xfrm>
                  <a:off x="7567834" y="2438483"/>
                  <a:ext cx="1044130" cy="975863"/>
                </a:xfrm>
                <a:custGeom>
                  <a:avLst/>
                  <a:gdLst/>
                  <a:ahLst/>
                  <a:cxnLst/>
                  <a:rect l="l" t="t" r="r" b="b"/>
                  <a:pathLst>
                    <a:path w="57631" h="53863" extrusionOk="0">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3;p32">
                  <a:extLst>
                    <a:ext uri="{FF2B5EF4-FFF2-40B4-BE49-F238E27FC236}">
                      <a16:creationId xmlns:a16="http://schemas.microsoft.com/office/drawing/2014/main" id="{CA3D75EC-0861-D906-3CD0-A0F67356FFAE}"/>
                    </a:ext>
                  </a:extLst>
                </p:cNvPr>
                <p:cNvSpPr/>
                <p:nvPr/>
              </p:nvSpPr>
              <p:spPr>
                <a:xfrm>
                  <a:off x="7567834" y="2438483"/>
                  <a:ext cx="1044130" cy="975863"/>
                </a:xfrm>
                <a:custGeom>
                  <a:avLst/>
                  <a:gdLst/>
                  <a:ahLst/>
                  <a:cxnLst/>
                  <a:rect l="l" t="t" r="r" b="b"/>
                  <a:pathLst>
                    <a:path w="57631" h="53863" extrusionOk="0">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4;p32">
                  <a:extLst>
                    <a:ext uri="{FF2B5EF4-FFF2-40B4-BE49-F238E27FC236}">
                      <a16:creationId xmlns:a16="http://schemas.microsoft.com/office/drawing/2014/main" id="{BEFC3A1F-0E38-3F9A-A3D5-50FBFF7B2487}"/>
                    </a:ext>
                  </a:extLst>
                </p:cNvPr>
                <p:cNvSpPr/>
                <p:nvPr/>
              </p:nvSpPr>
              <p:spPr>
                <a:xfrm>
                  <a:off x="7852550" y="2663720"/>
                  <a:ext cx="478574" cy="1413093"/>
                </a:xfrm>
                <a:custGeom>
                  <a:avLst/>
                  <a:gdLst/>
                  <a:ahLst/>
                  <a:cxnLst/>
                  <a:rect l="l" t="t" r="r" b="b"/>
                  <a:pathLst>
                    <a:path w="26415" h="77996" extrusionOk="0">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5;p32">
                  <a:extLst>
                    <a:ext uri="{FF2B5EF4-FFF2-40B4-BE49-F238E27FC236}">
                      <a16:creationId xmlns:a16="http://schemas.microsoft.com/office/drawing/2014/main" id="{59AA337E-41BF-BD2C-3203-DCCA9AD7562E}"/>
                    </a:ext>
                  </a:extLst>
                </p:cNvPr>
                <p:cNvSpPr/>
                <p:nvPr/>
              </p:nvSpPr>
              <p:spPr>
                <a:xfrm>
                  <a:off x="7852550" y="2663720"/>
                  <a:ext cx="478574" cy="1413093"/>
                </a:xfrm>
                <a:custGeom>
                  <a:avLst/>
                  <a:gdLst/>
                  <a:ahLst/>
                  <a:cxnLst/>
                  <a:rect l="l" t="t" r="r" b="b"/>
                  <a:pathLst>
                    <a:path w="26415" h="77996" extrusionOk="0">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6;p32">
                  <a:extLst>
                    <a:ext uri="{FF2B5EF4-FFF2-40B4-BE49-F238E27FC236}">
                      <a16:creationId xmlns:a16="http://schemas.microsoft.com/office/drawing/2014/main" id="{0FDE5372-595B-D546-7222-402F353D07FA}"/>
                    </a:ext>
                  </a:extLst>
                </p:cNvPr>
                <p:cNvSpPr/>
                <p:nvPr/>
              </p:nvSpPr>
              <p:spPr>
                <a:xfrm>
                  <a:off x="7094242" y="2122405"/>
                  <a:ext cx="247829" cy="248373"/>
                </a:xfrm>
                <a:custGeom>
                  <a:avLst/>
                  <a:gdLst/>
                  <a:ahLst/>
                  <a:cxnLst/>
                  <a:rect l="l" t="t" r="r" b="b"/>
                  <a:pathLst>
                    <a:path w="13679" h="13709" fill="none" extrusionOk="0">
                      <a:moveTo>
                        <a:pt x="13678" y="0"/>
                      </a:moveTo>
                      <a:lnTo>
                        <a:pt x="0" y="13708"/>
                      </a:lnTo>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7;p32">
                  <a:extLst>
                    <a:ext uri="{FF2B5EF4-FFF2-40B4-BE49-F238E27FC236}">
                      <a16:creationId xmlns:a16="http://schemas.microsoft.com/office/drawing/2014/main" id="{8E6449BE-84F4-61F2-C64B-781CA5B3925A}"/>
                    </a:ext>
                  </a:extLst>
                </p:cNvPr>
                <p:cNvSpPr/>
                <p:nvPr/>
              </p:nvSpPr>
              <p:spPr>
                <a:xfrm>
                  <a:off x="7059547" y="2336609"/>
                  <a:ext cx="68303" cy="68321"/>
                </a:xfrm>
                <a:custGeom>
                  <a:avLst/>
                  <a:gdLst/>
                  <a:ahLst/>
                  <a:cxnLst/>
                  <a:rect l="l" t="t" r="r" b="b"/>
                  <a:pathLst>
                    <a:path w="3770" h="3771" extrusionOk="0">
                      <a:moveTo>
                        <a:pt x="1581" y="1"/>
                      </a:moveTo>
                      <a:lnTo>
                        <a:pt x="0" y="3770"/>
                      </a:lnTo>
                      <a:lnTo>
                        <a:pt x="3769" y="2189"/>
                      </a:lnTo>
                      <a:lnTo>
                        <a:pt x="2067" y="1734"/>
                      </a:lnTo>
                      <a:lnTo>
                        <a:pt x="1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8;p32">
                  <a:extLst>
                    <a:ext uri="{FF2B5EF4-FFF2-40B4-BE49-F238E27FC236}">
                      <a16:creationId xmlns:a16="http://schemas.microsoft.com/office/drawing/2014/main" id="{3781F88A-A775-33F6-E6F7-D66E28CCEF43}"/>
                    </a:ext>
                  </a:extLst>
                </p:cNvPr>
                <p:cNvSpPr/>
                <p:nvPr/>
              </p:nvSpPr>
              <p:spPr>
                <a:xfrm>
                  <a:off x="7353069" y="2171957"/>
                  <a:ext cx="118960" cy="204329"/>
                </a:xfrm>
                <a:custGeom>
                  <a:avLst/>
                  <a:gdLst/>
                  <a:ahLst/>
                  <a:cxnLst/>
                  <a:rect l="l" t="t" r="r" b="b"/>
                  <a:pathLst>
                    <a:path w="6566" h="11278" fill="none" extrusionOk="0">
                      <a:moveTo>
                        <a:pt x="6566" y="1"/>
                      </a:moveTo>
                      <a:lnTo>
                        <a:pt x="0" y="11277"/>
                      </a:lnTo>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9;p32">
                  <a:extLst>
                    <a:ext uri="{FF2B5EF4-FFF2-40B4-BE49-F238E27FC236}">
                      <a16:creationId xmlns:a16="http://schemas.microsoft.com/office/drawing/2014/main" id="{FCC26925-B73E-8551-F1E4-90D533D2EA6C}"/>
                    </a:ext>
                  </a:extLst>
                </p:cNvPr>
                <p:cNvSpPr/>
                <p:nvPr/>
              </p:nvSpPr>
              <p:spPr>
                <a:xfrm>
                  <a:off x="7328828" y="2345432"/>
                  <a:ext cx="58393" cy="73249"/>
                </a:xfrm>
                <a:custGeom>
                  <a:avLst/>
                  <a:gdLst/>
                  <a:ahLst/>
                  <a:cxnLst/>
                  <a:rect l="l" t="t" r="r" b="b"/>
                  <a:pathLst>
                    <a:path w="3223" h="4043" extrusionOk="0">
                      <a:moveTo>
                        <a:pt x="548" y="0"/>
                      </a:moveTo>
                      <a:lnTo>
                        <a:pt x="1" y="4043"/>
                      </a:lnTo>
                      <a:lnTo>
                        <a:pt x="3223" y="1550"/>
                      </a:lnTo>
                      <a:lnTo>
                        <a:pt x="1460" y="1550"/>
                      </a:lnTo>
                      <a:lnTo>
                        <a:pt x="5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0;p32">
                  <a:extLst>
                    <a:ext uri="{FF2B5EF4-FFF2-40B4-BE49-F238E27FC236}">
                      <a16:creationId xmlns:a16="http://schemas.microsoft.com/office/drawing/2014/main" id="{A3096550-6FB6-0A4C-E169-B2FFEBB9E88D}"/>
                    </a:ext>
                  </a:extLst>
                </p:cNvPr>
                <p:cNvSpPr/>
                <p:nvPr/>
              </p:nvSpPr>
              <p:spPr>
                <a:xfrm>
                  <a:off x="6625597" y="1893853"/>
                  <a:ext cx="770447" cy="480784"/>
                </a:xfrm>
                <a:custGeom>
                  <a:avLst/>
                  <a:gdLst/>
                  <a:ahLst/>
                  <a:cxnLst/>
                  <a:rect l="l" t="t" r="r" b="b"/>
                  <a:pathLst>
                    <a:path w="42525" h="26537" fill="none" extrusionOk="0">
                      <a:moveTo>
                        <a:pt x="42524" y="1"/>
                      </a:moveTo>
                      <a:lnTo>
                        <a:pt x="1" y="26536"/>
                      </a:lnTo>
                    </a:path>
                  </a:pathLst>
                </a:custGeom>
                <a:no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1;p32">
                  <a:extLst>
                    <a:ext uri="{FF2B5EF4-FFF2-40B4-BE49-F238E27FC236}">
                      <a16:creationId xmlns:a16="http://schemas.microsoft.com/office/drawing/2014/main" id="{AFD30E48-053D-DE81-3B59-691C4629B907}"/>
                    </a:ext>
                  </a:extLst>
                </p:cNvPr>
                <p:cNvSpPr/>
                <p:nvPr/>
              </p:nvSpPr>
              <p:spPr>
                <a:xfrm>
                  <a:off x="6584851" y="2340468"/>
                  <a:ext cx="72706" cy="60041"/>
                </a:xfrm>
                <a:custGeom>
                  <a:avLst/>
                  <a:gdLst/>
                  <a:ahLst/>
                  <a:cxnLst/>
                  <a:rect l="l" t="t" r="r" b="b"/>
                  <a:pathLst>
                    <a:path w="4013" h="3314" extrusionOk="0">
                      <a:moveTo>
                        <a:pt x="2371" y="1"/>
                      </a:moveTo>
                      <a:lnTo>
                        <a:pt x="0" y="3314"/>
                      </a:lnTo>
                      <a:lnTo>
                        <a:pt x="0" y="3314"/>
                      </a:lnTo>
                      <a:lnTo>
                        <a:pt x="4013" y="2615"/>
                      </a:lnTo>
                      <a:lnTo>
                        <a:pt x="2432" y="1794"/>
                      </a:lnTo>
                      <a:lnTo>
                        <a:pt x="23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2;p32">
                  <a:extLst>
                    <a:ext uri="{FF2B5EF4-FFF2-40B4-BE49-F238E27FC236}">
                      <a16:creationId xmlns:a16="http://schemas.microsoft.com/office/drawing/2014/main" id="{C911DF14-98A5-3586-6A22-505748EE3039}"/>
                    </a:ext>
                  </a:extLst>
                </p:cNvPr>
                <p:cNvSpPr/>
                <p:nvPr/>
              </p:nvSpPr>
              <p:spPr>
                <a:xfrm>
                  <a:off x="7424651" y="1543968"/>
                  <a:ext cx="489589" cy="448318"/>
                </a:xfrm>
                <a:custGeom>
                  <a:avLst/>
                  <a:gdLst/>
                  <a:ahLst/>
                  <a:cxnLst/>
                  <a:rect l="l" t="t" r="r" b="b"/>
                  <a:pathLst>
                    <a:path w="27023" h="24745" extrusionOk="0">
                      <a:moveTo>
                        <a:pt x="13505" y="1"/>
                      </a:moveTo>
                      <a:cubicBezTo>
                        <a:pt x="12680" y="1"/>
                        <a:pt x="11843" y="83"/>
                        <a:pt x="11004" y="255"/>
                      </a:cubicBezTo>
                      <a:cubicBezTo>
                        <a:pt x="4317" y="1653"/>
                        <a:pt x="1" y="8219"/>
                        <a:pt x="1399" y="14906"/>
                      </a:cubicBezTo>
                      <a:cubicBezTo>
                        <a:pt x="2619" y="20739"/>
                        <a:pt x="7747" y="24745"/>
                        <a:pt x="13475" y="24745"/>
                      </a:cubicBezTo>
                      <a:cubicBezTo>
                        <a:pt x="14314" y="24745"/>
                        <a:pt x="15165" y="24659"/>
                        <a:pt x="16019" y="24480"/>
                      </a:cubicBezTo>
                      <a:cubicBezTo>
                        <a:pt x="22706" y="23112"/>
                        <a:pt x="27023" y="16547"/>
                        <a:pt x="25624" y="9860"/>
                      </a:cubicBezTo>
                      <a:cubicBezTo>
                        <a:pt x="24402" y="4012"/>
                        <a:pt x="19250" y="1"/>
                        <a:pt x="13505" y="1"/>
                      </a:cubicBezTo>
                      <a:close/>
                    </a:path>
                  </a:pathLst>
                </a:custGeom>
                <a:solidFill>
                  <a:schemeClr val="accent4"/>
                </a:solid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3;p32">
                  <a:extLst>
                    <a:ext uri="{FF2B5EF4-FFF2-40B4-BE49-F238E27FC236}">
                      <a16:creationId xmlns:a16="http://schemas.microsoft.com/office/drawing/2014/main" id="{243857DF-242F-9EE8-CB2A-BB97E4E37A3F}"/>
                    </a:ext>
                  </a:extLst>
                </p:cNvPr>
                <p:cNvSpPr/>
                <p:nvPr/>
              </p:nvSpPr>
              <p:spPr>
                <a:xfrm>
                  <a:off x="7669708" y="1378410"/>
                  <a:ext cx="18" cy="107401"/>
                </a:xfrm>
                <a:custGeom>
                  <a:avLst/>
                  <a:gdLst/>
                  <a:ahLst/>
                  <a:cxnLst/>
                  <a:rect l="l" t="t" r="r" b="b"/>
                  <a:pathLst>
                    <a:path w="1" h="5928" fill="none" extrusionOk="0">
                      <a:moveTo>
                        <a:pt x="1" y="1"/>
                      </a:moveTo>
                      <a:lnTo>
                        <a:pt x="1" y="5928"/>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4;p32">
                  <a:extLst>
                    <a:ext uri="{FF2B5EF4-FFF2-40B4-BE49-F238E27FC236}">
                      <a16:creationId xmlns:a16="http://schemas.microsoft.com/office/drawing/2014/main" id="{6FC2046E-DB3C-FA6D-B726-478345D42A1B}"/>
                    </a:ext>
                  </a:extLst>
                </p:cNvPr>
                <p:cNvSpPr/>
                <p:nvPr/>
              </p:nvSpPr>
              <p:spPr>
                <a:xfrm>
                  <a:off x="7669708" y="2050805"/>
                  <a:ext cx="18" cy="107962"/>
                </a:xfrm>
                <a:custGeom>
                  <a:avLst/>
                  <a:gdLst/>
                  <a:ahLst/>
                  <a:cxnLst/>
                  <a:rect l="l" t="t" r="r" b="b"/>
                  <a:pathLst>
                    <a:path w="1" h="5959" fill="none" extrusionOk="0">
                      <a:moveTo>
                        <a:pt x="1" y="1"/>
                      </a:moveTo>
                      <a:lnTo>
                        <a:pt x="1" y="5958"/>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5;p32">
                  <a:extLst>
                    <a:ext uri="{FF2B5EF4-FFF2-40B4-BE49-F238E27FC236}">
                      <a16:creationId xmlns:a16="http://schemas.microsoft.com/office/drawing/2014/main" id="{E5D4C4F8-D4EA-7CBA-894F-DC71C6C3D19E}"/>
                    </a:ext>
                  </a:extLst>
                </p:cNvPr>
                <p:cNvSpPr/>
                <p:nvPr/>
              </p:nvSpPr>
              <p:spPr>
                <a:xfrm>
                  <a:off x="7951671" y="1768299"/>
                  <a:ext cx="107944" cy="18"/>
                </a:xfrm>
                <a:custGeom>
                  <a:avLst/>
                  <a:gdLst/>
                  <a:ahLst/>
                  <a:cxnLst/>
                  <a:rect l="l" t="t" r="r" b="b"/>
                  <a:pathLst>
                    <a:path w="5958" h="1" fill="none" extrusionOk="0">
                      <a:moveTo>
                        <a:pt x="5958" y="1"/>
                      </a:moveTo>
                      <a:lnTo>
                        <a:pt x="0"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6;p32">
                  <a:extLst>
                    <a:ext uri="{FF2B5EF4-FFF2-40B4-BE49-F238E27FC236}">
                      <a16:creationId xmlns:a16="http://schemas.microsoft.com/office/drawing/2014/main" id="{8B19B9E9-F7B0-F0F3-2B17-AD8EB8BA77B1}"/>
                    </a:ext>
                  </a:extLst>
                </p:cNvPr>
                <p:cNvSpPr/>
                <p:nvPr/>
              </p:nvSpPr>
              <p:spPr>
                <a:xfrm>
                  <a:off x="7279276" y="1768299"/>
                  <a:ext cx="107944" cy="18"/>
                </a:xfrm>
                <a:custGeom>
                  <a:avLst/>
                  <a:gdLst/>
                  <a:ahLst/>
                  <a:cxnLst/>
                  <a:rect l="l" t="t" r="r" b="b"/>
                  <a:pathLst>
                    <a:path w="5958" h="1" fill="none" extrusionOk="0">
                      <a:moveTo>
                        <a:pt x="5958" y="1"/>
                      </a:moveTo>
                      <a:lnTo>
                        <a:pt x="0"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7;p32">
                  <a:extLst>
                    <a:ext uri="{FF2B5EF4-FFF2-40B4-BE49-F238E27FC236}">
                      <a16:creationId xmlns:a16="http://schemas.microsoft.com/office/drawing/2014/main" id="{244CA6EF-ED9A-B2CF-75D8-BFF52F9051DB}"/>
                    </a:ext>
                  </a:extLst>
                </p:cNvPr>
                <p:cNvSpPr/>
                <p:nvPr/>
              </p:nvSpPr>
              <p:spPr>
                <a:xfrm>
                  <a:off x="7869073" y="1492949"/>
                  <a:ext cx="76003" cy="76021"/>
                </a:xfrm>
                <a:custGeom>
                  <a:avLst/>
                  <a:gdLst/>
                  <a:ahLst/>
                  <a:cxnLst/>
                  <a:rect l="l" t="t" r="r" b="b"/>
                  <a:pathLst>
                    <a:path w="4195" h="4196" fill="none" extrusionOk="0">
                      <a:moveTo>
                        <a:pt x="4195" y="1"/>
                      </a:moveTo>
                      <a:lnTo>
                        <a:pt x="0" y="4196"/>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8;p32">
                  <a:extLst>
                    <a:ext uri="{FF2B5EF4-FFF2-40B4-BE49-F238E27FC236}">
                      <a16:creationId xmlns:a16="http://schemas.microsoft.com/office/drawing/2014/main" id="{445BD078-0072-5103-62AA-10B2E9222CA5}"/>
                    </a:ext>
                  </a:extLst>
                </p:cNvPr>
                <p:cNvSpPr/>
                <p:nvPr/>
              </p:nvSpPr>
              <p:spPr>
                <a:xfrm>
                  <a:off x="7393815" y="1968207"/>
                  <a:ext cx="76021" cy="76003"/>
                </a:xfrm>
                <a:custGeom>
                  <a:avLst/>
                  <a:gdLst/>
                  <a:ahLst/>
                  <a:cxnLst/>
                  <a:rect l="l" t="t" r="r" b="b"/>
                  <a:pathLst>
                    <a:path w="4196" h="4195" fill="none" extrusionOk="0">
                      <a:moveTo>
                        <a:pt x="4195" y="0"/>
                      </a:moveTo>
                      <a:lnTo>
                        <a:pt x="1" y="4195"/>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9;p32">
                  <a:extLst>
                    <a:ext uri="{FF2B5EF4-FFF2-40B4-BE49-F238E27FC236}">
                      <a16:creationId xmlns:a16="http://schemas.microsoft.com/office/drawing/2014/main" id="{54A0185C-16D2-5101-58C1-2D5F74DA18FB}"/>
                    </a:ext>
                  </a:extLst>
                </p:cNvPr>
                <p:cNvSpPr/>
                <p:nvPr/>
              </p:nvSpPr>
              <p:spPr>
                <a:xfrm>
                  <a:off x="7393815" y="1492949"/>
                  <a:ext cx="76021" cy="76021"/>
                </a:xfrm>
                <a:custGeom>
                  <a:avLst/>
                  <a:gdLst/>
                  <a:ahLst/>
                  <a:cxnLst/>
                  <a:rect l="l" t="t" r="r" b="b"/>
                  <a:pathLst>
                    <a:path w="4196" h="4196" fill="none" extrusionOk="0">
                      <a:moveTo>
                        <a:pt x="1" y="1"/>
                      </a:moveTo>
                      <a:lnTo>
                        <a:pt x="4195" y="4196"/>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0;p32">
                  <a:extLst>
                    <a:ext uri="{FF2B5EF4-FFF2-40B4-BE49-F238E27FC236}">
                      <a16:creationId xmlns:a16="http://schemas.microsoft.com/office/drawing/2014/main" id="{8499FC75-BD98-A348-F7AD-DAB459B85BEE}"/>
                    </a:ext>
                  </a:extLst>
                </p:cNvPr>
                <p:cNvSpPr/>
                <p:nvPr/>
              </p:nvSpPr>
              <p:spPr>
                <a:xfrm>
                  <a:off x="7869073" y="1968207"/>
                  <a:ext cx="76003" cy="76003"/>
                </a:xfrm>
                <a:custGeom>
                  <a:avLst/>
                  <a:gdLst/>
                  <a:ahLst/>
                  <a:cxnLst/>
                  <a:rect l="l" t="t" r="r" b="b"/>
                  <a:pathLst>
                    <a:path w="4195" h="4195" fill="none" extrusionOk="0">
                      <a:moveTo>
                        <a:pt x="0" y="0"/>
                      </a:moveTo>
                      <a:lnTo>
                        <a:pt x="4195" y="4195"/>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1;p32">
                  <a:extLst>
                    <a:ext uri="{FF2B5EF4-FFF2-40B4-BE49-F238E27FC236}">
                      <a16:creationId xmlns:a16="http://schemas.microsoft.com/office/drawing/2014/main" id="{7F1003D8-1FB2-2245-E2A2-1FB2C3680935}"/>
                    </a:ext>
                  </a:extLst>
                </p:cNvPr>
                <p:cNvSpPr/>
                <p:nvPr/>
              </p:nvSpPr>
              <p:spPr>
                <a:xfrm>
                  <a:off x="4960291" y="3336676"/>
                  <a:ext cx="2864739" cy="736839"/>
                </a:xfrm>
                <a:custGeom>
                  <a:avLst/>
                  <a:gdLst/>
                  <a:ahLst/>
                  <a:cxnLst/>
                  <a:rect l="l" t="t" r="r" b="b"/>
                  <a:pathLst>
                    <a:path w="158120" h="40670" extrusionOk="0">
                      <a:moveTo>
                        <a:pt x="1" y="0"/>
                      </a:moveTo>
                      <a:lnTo>
                        <a:pt x="1" y="40670"/>
                      </a:lnTo>
                      <a:lnTo>
                        <a:pt x="158119" y="40670"/>
                      </a:lnTo>
                      <a:lnTo>
                        <a:pt x="1581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2;p32">
                  <a:extLst>
                    <a:ext uri="{FF2B5EF4-FFF2-40B4-BE49-F238E27FC236}">
                      <a16:creationId xmlns:a16="http://schemas.microsoft.com/office/drawing/2014/main" id="{A2773973-829E-F33E-7E8E-69EE300B18D1}"/>
                    </a:ext>
                  </a:extLst>
                </p:cNvPr>
                <p:cNvSpPr/>
                <p:nvPr/>
              </p:nvSpPr>
              <p:spPr>
                <a:xfrm>
                  <a:off x="4960291" y="3336676"/>
                  <a:ext cx="2864739" cy="131080"/>
                </a:xfrm>
                <a:custGeom>
                  <a:avLst/>
                  <a:gdLst/>
                  <a:ahLst/>
                  <a:cxnLst/>
                  <a:rect l="l" t="t" r="r" b="b"/>
                  <a:pathLst>
                    <a:path w="158120" h="7235" extrusionOk="0">
                      <a:moveTo>
                        <a:pt x="1" y="0"/>
                      </a:moveTo>
                      <a:lnTo>
                        <a:pt x="1" y="7234"/>
                      </a:lnTo>
                      <a:lnTo>
                        <a:pt x="158119" y="7234"/>
                      </a:lnTo>
                      <a:lnTo>
                        <a:pt x="158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3;p32">
                  <a:extLst>
                    <a:ext uri="{FF2B5EF4-FFF2-40B4-BE49-F238E27FC236}">
                      <a16:creationId xmlns:a16="http://schemas.microsoft.com/office/drawing/2014/main" id="{8B33E72F-9E1F-DFE6-17AB-45C4962AE184}"/>
                    </a:ext>
                  </a:extLst>
                </p:cNvPr>
                <p:cNvSpPr/>
                <p:nvPr/>
              </p:nvSpPr>
              <p:spPr>
                <a:xfrm>
                  <a:off x="4960291" y="3336676"/>
                  <a:ext cx="2864739" cy="736839"/>
                </a:xfrm>
                <a:custGeom>
                  <a:avLst/>
                  <a:gdLst/>
                  <a:ahLst/>
                  <a:cxnLst/>
                  <a:rect l="l" t="t" r="r" b="b"/>
                  <a:pathLst>
                    <a:path w="158120" h="40670" fill="none" extrusionOk="0">
                      <a:moveTo>
                        <a:pt x="1" y="0"/>
                      </a:moveTo>
                      <a:lnTo>
                        <a:pt x="158119" y="0"/>
                      </a:lnTo>
                      <a:lnTo>
                        <a:pt x="158119" y="40670"/>
                      </a:lnTo>
                      <a:lnTo>
                        <a:pt x="1" y="40670"/>
                      </a:lnTo>
                      <a:close/>
                    </a:path>
                  </a:pathLst>
                </a:custGeom>
                <a:noFill/>
                <a:ln w="9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4;p32">
                  <a:extLst>
                    <a:ext uri="{FF2B5EF4-FFF2-40B4-BE49-F238E27FC236}">
                      <a16:creationId xmlns:a16="http://schemas.microsoft.com/office/drawing/2014/main" id="{687D5C13-03F2-1F73-A9E1-B231C77A7B64}"/>
                    </a:ext>
                  </a:extLst>
                </p:cNvPr>
                <p:cNvSpPr/>
                <p:nvPr/>
              </p:nvSpPr>
              <p:spPr>
                <a:xfrm>
                  <a:off x="4931103" y="3336676"/>
                  <a:ext cx="2923657" cy="33608"/>
                </a:xfrm>
                <a:custGeom>
                  <a:avLst/>
                  <a:gdLst/>
                  <a:ahLst/>
                  <a:cxnLst/>
                  <a:rect l="l" t="t" r="r" b="b"/>
                  <a:pathLst>
                    <a:path w="161372" h="1855" extrusionOk="0">
                      <a:moveTo>
                        <a:pt x="1" y="0"/>
                      </a:moveTo>
                      <a:lnTo>
                        <a:pt x="1" y="1854"/>
                      </a:lnTo>
                      <a:lnTo>
                        <a:pt x="161372" y="1854"/>
                      </a:lnTo>
                      <a:lnTo>
                        <a:pt x="161372"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5;p32">
                  <a:extLst>
                    <a:ext uri="{FF2B5EF4-FFF2-40B4-BE49-F238E27FC236}">
                      <a16:creationId xmlns:a16="http://schemas.microsoft.com/office/drawing/2014/main" id="{6360882F-A963-3F10-D7E5-5D15ACC40500}"/>
                    </a:ext>
                  </a:extLst>
                </p:cNvPr>
                <p:cNvSpPr/>
                <p:nvPr/>
              </p:nvSpPr>
              <p:spPr>
                <a:xfrm>
                  <a:off x="4899724" y="2490807"/>
                  <a:ext cx="2962755" cy="846431"/>
                </a:xfrm>
                <a:custGeom>
                  <a:avLst/>
                  <a:gdLst/>
                  <a:ahLst/>
                  <a:cxnLst/>
                  <a:rect l="l" t="t" r="r" b="b"/>
                  <a:pathLst>
                    <a:path w="163530" h="46719" extrusionOk="0">
                      <a:moveTo>
                        <a:pt x="13618" y="1"/>
                      </a:moveTo>
                      <a:lnTo>
                        <a:pt x="0" y="46719"/>
                      </a:lnTo>
                      <a:lnTo>
                        <a:pt x="163529" y="46719"/>
                      </a:lnTo>
                      <a:lnTo>
                        <a:pt x="149882" y="1"/>
                      </a:lnTo>
                      <a:close/>
                    </a:path>
                  </a:pathLst>
                </a:custGeom>
                <a:solidFill>
                  <a:schemeClr val="dk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6;p32">
                  <a:extLst>
                    <a:ext uri="{FF2B5EF4-FFF2-40B4-BE49-F238E27FC236}">
                      <a16:creationId xmlns:a16="http://schemas.microsoft.com/office/drawing/2014/main" id="{B35F4181-8742-D65D-5B65-1A77ADD86811}"/>
                    </a:ext>
                  </a:extLst>
                </p:cNvPr>
                <p:cNvSpPr/>
                <p:nvPr/>
              </p:nvSpPr>
              <p:spPr>
                <a:xfrm>
                  <a:off x="5049519" y="2574509"/>
                  <a:ext cx="560610" cy="628913"/>
                </a:xfrm>
                <a:custGeom>
                  <a:avLst/>
                  <a:gdLst/>
                  <a:ahLst/>
                  <a:cxnLst/>
                  <a:rect l="l" t="t" r="r" b="b"/>
                  <a:pathLst>
                    <a:path w="30943" h="34713" extrusionOk="0">
                      <a:moveTo>
                        <a:pt x="9362" y="1"/>
                      </a:moveTo>
                      <a:lnTo>
                        <a:pt x="0" y="34713"/>
                      </a:lnTo>
                      <a:lnTo>
                        <a:pt x="24590" y="34713"/>
                      </a:lnTo>
                      <a:lnTo>
                        <a:pt x="30943" y="92"/>
                      </a:lnTo>
                      <a:lnTo>
                        <a:pt x="9362" y="1"/>
                      </a:lnTo>
                      <a:close/>
                    </a:path>
                  </a:pathLst>
                </a:custGeom>
                <a:solidFill>
                  <a:schemeClr val="accent2"/>
                </a:solid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37;p32">
                  <a:extLst>
                    <a:ext uri="{FF2B5EF4-FFF2-40B4-BE49-F238E27FC236}">
                      <a16:creationId xmlns:a16="http://schemas.microsoft.com/office/drawing/2014/main" id="{C3589BEE-F2A6-06C2-885D-8A15D856E283}"/>
                    </a:ext>
                  </a:extLst>
                </p:cNvPr>
                <p:cNvSpPr/>
                <p:nvPr/>
              </p:nvSpPr>
              <p:spPr>
                <a:xfrm>
                  <a:off x="5159656" y="2576176"/>
                  <a:ext cx="155865" cy="626141"/>
                </a:xfrm>
                <a:custGeom>
                  <a:avLst/>
                  <a:gdLst/>
                  <a:ahLst/>
                  <a:cxnLst/>
                  <a:rect l="l" t="t" r="r" b="b"/>
                  <a:pathLst>
                    <a:path w="8603" h="34560" extrusionOk="0">
                      <a:moveTo>
                        <a:pt x="8602" y="0"/>
                      </a:moveTo>
                      <a:lnTo>
                        <a:pt x="0" y="3456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38;p32">
                  <a:extLst>
                    <a:ext uri="{FF2B5EF4-FFF2-40B4-BE49-F238E27FC236}">
                      <a16:creationId xmlns:a16="http://schemas.microsoft.com/office/drawing/2014/main" id="{F26F4BFF-5FF8-0575-CEB3-56F034FE9092}"/>
                    </a:ext>
                  </a:extLst>
                </p:cNvPr>
                <p:cNvSpPr/>
                <p:nvPr/>
              </p:nvSpPr>
              <p:spPr>
                <a:xfrm>
                  <a:off x="5159656" y="2576176"/>
                  <a:ext cx="155865" cy="626141"/>
                </a:xfrm>
                <a:custGeom>
                  <a:avLst/>
                  <a:gdLst/>
                  <a:ahLst/>
                  <a:cxnLst/>
                  <a:rect l="l" t="t" r="r" b="b"/>
                  <a:pathLst>
                    <a:path w="8603" h="34560" fill="none" extrusionOk="0">
                      <a:moveTo>
                        <a:pt x="8602" y="0"/>
                      </a:moveTo>
                      <a:lnTo>
                        <a:pt x="0" y="3456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9;p32">
                  <a:extLst>
                    <a:ext uri="{FF2B5EF4-FFF2-40B4-BE49-F238E27FC236}">
                      <a16:creationId xmlns:a16="http://schemas.microsoft.com/office/drawing/2014/main" id="{D73B3072-86A3-FB07-BE1B-0691C148E6CC}"/>
                    </a:ext>
                  </a:extLst>
                </p:cNvPr>
                <p:cNvSpPr/>
                <p:nvPr/>
              </p:nvSpPr>
              <p:spPr>
                <a:xfrm>
                  <a:off x="5274738" y="2576176"/>
                  <a:ext cx="141552" cy="626141"/>
                </a:xfrm>
                <a:custGeom>
                  <a:avLst/>
                  <a:gdLst/>
                  <a:ahLst/>
                  <a:cxnLst/>
                  <a:rect l="l" t="t" r="r" b="b"/>
                  <a:pathLst>
                    <a:path w="7813" h="34560" extrusionOk="0">
                      <a:moveTo>
                        <a:pt x="7813" y="0"/>
                      </a:moveTo>
                      <a:lnTo>
                        <a:pt x="1" y="3456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0;p32">
                  <a:extLst>
                    <a:ext uri="{FF2B5EF4-FFF2-40B4-BE49-F238E27FC236}">
                      <a16:creationId xmlns:a16="http://schemas.microsoft.com/office/drawing/2014/main" id="{55045D17-D8DC-598F-0F29-72D4B983D43E}"/>
                    </a:ext>
                  </a:extLst>
                </p:cNvPr>
                <p:cNvSpPr/>
                <p:nvPr/>
              </p:nvSpPr>
              <p:spPr>
                <a:xfrm>
                  <a:off x="5274738" y="2576176"/>
                  <a:ext cx="141552" cy="626141"/>
                </a:xfrm>
                <a:custGeom>
                  <a:avLst/>
                  <a:gdLst/>
                  <a:ahLst/>
                  <a:cxnLst/>
                  <a:rect l="l" t="t" r="r" b="b"/>
                  <a:pathLst>
                    <a:path w="7813" h="34560" fill="none" extrusionOk="0">
                      <a:moveTo>
                        <a:pt x="7813" y="0"/>
                      </a:moveTo>
                      <a:lnTo>
                        <a:pt x="1" y="3456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1;p32">
                  <a:extLst>
                    <a:ext uri="{FF2B5EF4-FFF2-40B4-BE49-F238E27FC236}">
                      <a16:creationId xmlns:a16="http://schemas.microsoft.com/office/drawing/2014/main" id="{885E7574-E0BE-DAF2-21EC-FFC1FC1EC014}"/>
                    </a:ext>
                  </a:extLst>
                </p:cNvPr>
                <p:cNvSpPr/>
                <p:nvPr/>
              </p:nvSpPr>
              <p:spPr>
                <a:xfrm>
                  <a:off x="5389838" y="2576720"/>
                  <a:ext cx="127239" cy="625597"/>
                </a:xfrm>
                <a:custGeom>
                  <a:avLst/>
                  <a:gdLst/>
                  <a:ahLst/>
                  <a:cxnLst/>
                  <a:rect l="l" t="t" r="r" b="b"/>
                  <a:pathLst>
                    <a:path w="7023" h="34530" extrusionOk="0">
                      <a:moveTo>
                        <a:pt x="7022" y="0"/>
                      </a:moveTo>
                      <a:lnTo>
                        <a:pt x="1" y="3453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2;p32">
                  <a:extLst>
                    <a:ext uri="{FF2B5EF4-FFF2-40B4-BE49-F238E27FC236}">
                      <a16:creationId xmlns:a16="http://schemas.microsoft.com/office/drawing/2014/main" id="{6F0ED24B-66F9-3481-D97B-439FF33974F8}"/>
                    </a:ext>
                  </a:extLst>
                </p:cNvPr>
                <p:cNvSpPr/>
                <p:nvPr/>
              </p:nvSpPr>
              <p:spPr>
                <a:xfrm>
                  <a:off x="5389838" y="2576720"/>
                  <a:ext cx="127239" cy="625597"/>
                </a:xfrm>
                <a:custGeom>
                  <a:avLst/>
                  <a:gdLst/>
                  <a:ahLst/>
                  <a:cxnLst/>
                  <a:rect l="l" t="t" r="r" b="b"/>
                  <a:pathLst>
                    <a:path w="7023" h="34530" fill="none" extrusionOk="0">
                      <a:moveTo>
                        <a:pt x="7022" y="0"/>
                      </a:moveTo>
                      <a:lnTo>
                        <a:pt x="1" y="3453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3;p32">
                  <a:extLst>
                    <a:ext uri="{FF2B5EF4-FFF2-40B4-BE49-F238E27FC236}">
                      <a16:creationId xmlns:a16="http://schemas.microsoft.com/office/drawing/2014/main" id="{18382B06-9548-0F78-7F6E-763DBD2C3C8A}"/>
                    </a:ext>
                  </a:extLst>
                </p:cNvPr>
                <p:cNvSpPr/>
                <p:nvPr/>
              </p:nvSpPr>
              <p:spPr>
                <a:xfrm>
                  <a:off x="5195999" y="2662071"/>
                  <a:ext cx="400922" cy="1123"/>
                </a:xfrm>
                <a:custGeom>
                  <a:avLst/>
                  <a:gdLst/>
                  <a:ahLst/>
                  <a:cxnLst/>
                  <a:rect l="l" t="t" r="r" b="b"/>
                  <a:pathLst>
                    <a:path w="22129" h="62" extrusionOk="0">
                      <a:moveTo>
                        <a:pt x="0" y="1"/>
                      </a:moveTo>
                      <a:lnTo>
                        <a:pt x="22128"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44;p32">
                  <a:extLst>
                    <a:ext uri="{FF2B5EF4-FFF2-40B4-BE49-F238E27FC236}">
                      <a16:creationId xmlns:a16="http://schemas.microsoft.com/office/drawing/2014/main" id="{3114377C-B3AC-BEEB-CE3A-4860E43942F0}"/>
                    </a:ext>
                  </a:extLst>
                </p:cNvPr>
                <p:cNvSpPr/>
                <p:nvPr/>
              </p:nvSpPr>
              <p:spPr>
                <a:xfrm>
                  <a:off x="5195999" y="2662071"/>
                  <a:ext cx="400922" cy="1123"/>
                </a:xfrm>
                <a:custGeom>
                  <a:avLst/>
                  <a:gdLst/>
                  <a:ahLst/>
                  <a:cxnLst/>
                  <a:rect l="l" t="t" r="r" b="b"/>
                  <a:pathLst>
                    <a:path w="22129" h="62" fill="none" extrusionOk="0">
                      <a:moveTo>
                        <a:pt x="0" y="1"/>
                      </a:moveTo>
                      <a:lnTo>
                        <a:pt x="22128"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5;p32">
                  <a:extLst>
                    <a:ext uri="{FF2B5EF4-FFF2-40B4-BE49-F238E27FC236}">
                      <a16:creationId xmlns:a16="http://schemas.microsoft.com/office/drawing/2014/main" id="{1FE55F48-2104-8D32-B972-A78B429079BB}"/>
                    </a:ext>
                  </a:extLst>
                </p:cNvPr>
                <p:cNvSpPr/>
                <p:nvPr/>
              </p:nvSpPr>
              <p:spPr>
                <a:xfrm>
                  <a:off x="5169566" y="2761754"/>
                  <a:ext cx="409184" cy="1123"/>
                </a:xfrm>
                <a:custGeom>
                  <a:avLst/>
                  <a:gdLst/>
                  <a:ahLst/>
                  <a:cxnLst/>
                  <a:rect l="l" t="t" r="r" b="b"/>
                  <a:pathLst>
                    <a:path w="22585" h="62" extrusionOk="0">
                      <a:moveTo>
                        <a:pt x="0" y="0"/>
                      </a:moveTo>
                      <a:lnTo>
                        <a:pt x="22584"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46;p32">
                  <a:extLst>
                    <a:ext uri="{FF2B5EF4-FFF2-40B4-BE49-F238E27FC236}">
                      <a16:creationId xmlns:a16="http://schemas.microsoft.com/office/drawing/2014/main" id="{793E75C5-333E-4A74-A55E-C97E9560BBCF}"/>
                    </a:ext>
                  </a:extLst>
                </p:cNvPr>
                <p:cNvSpPr/>
                <p:nvPr/>
              </p:nvSpPr>
              <p:spPr>
                <a:xfrm>
                  <a:off x="5169566" y="2761754"/>
                  <a:ext cx="409184" cy="1123"/>
                </a:xfrm>
                <a:custGeom>
                  <a:avLst/>
                  <a:gdLst/>
                  <a:ahLst/>
                  <a:cxnLst/>
                  <a:rect l="l" t="t" r="r" b="b"/>
                  <a:pathLst>
                    <a:path w="22585" h="62" fill="none" extrusionOk="0">
                      <a:moveTo>
                        <a:pt x="0" y="0"/>
                      </a:moveTo>
                      <a:lnTo>
                        <a:pt x="22584"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47;p32">
                  <a:extLst>
                    <a:ext uri="{FF2B5EF4-FFF2-40B4-BE49-F238E27FC236}">
                      <a16:creationId xmlns:a16="http://schemas.microsoft.com/office/drawing/2014/main" id="{477BC661-4B1D-941B-DFF8-1BAB387A50F1}"/>
                    </a:ext>
                  </a:extLst>
                </p:cNvPr>
                <p:cNvSpPr/>
                <p:nvPr/>
              </p:nvSpPr>
              <p:spPr>
                <a:xfrm>
                  <a:off x="5140922" y="2866382"/>
                  <a:ext cx="419094" cy="562"/>
                </a:xfrm>
                <a:custGeom>
                  <a:avLst/>
                  <a:gdLst/>
                  <a:ahLst/>
                  <a:cxnLst/>
                  <a:rect l="l" t="t" r="r" b="b"/>
                  <a:pathLst>
                    <a:path w="23132" h="31" extrusionOk="0">
                      <a:moveTo>
                        <a:pt x="1" y="1"/>
                      </a:moveTo>
                      <a:lnTo>
                        <a:pt x="23132"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48;p32">
                  <a:extLst>
                    <a:ext uri="{FF2B5EF4-FFF2-40B4-BE49-F238E27FC236}">
                      <a16:creationId xmlns:a16="http://schemas.microsoft.com/office/drawing/2014/main" id="{DC0D517E-4418-058A-6C1B-9C5E5754FBEF}"/>
                    </a:ext>
                  </a:extLst>
                </p:cNvPr>
                <p:cNvSpPr/>
                <p:nvPr/>
              </p:nvSpPr>
              <p:spPr>
                <a:xfrm>
                  <a:off x="5140922" y="2866382"/>
                  <a:ext cx="419094" cy="562"/>
                </a:xfrm>
                <a:custGeom>
                  <a:avLst/>
                  <a:gdLst/>
                  <a:ahLst/>
                  <a:cxnLst/>
                  <a:rect l="l" t="t" r="r" b="b"/>
                  <a:pathLst>
                    <a:path w="23132" h="31" fill="none" extrusionOk="0">
                      <a:moveTo>
                        <a:pt x="1" y="1"/>
                      </a:moveTo>
                      <a:lnTo>
                        <a:pt x="23132"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49;p32">
                  <a:extLst>
                    <a:ext uri="{FF2B5EF4-FFF2-40B4-BE49-F238E27FC236}">
                      <a16:creationId xmlns:a16="http://schemas.microsoft.com/office/drawing/2014/main" id="{30190AEF-26DD-9930-12A4-C9E37D3B425A}"/>
                    </a:ext>
                  </a:extLst>
                </p:cNvPr>
                <p:cNvSpPr/>
                <p:nvPr/>
              </p:nvSpPr>
              <p:spPr>
                <a:xfrm>
                  <a:off x="5111735" y="2974870"/>
                  <a:ext cx="427917" cy="1123"/>
                </a:xfrm>
                <a:custGeom>
                  <a:avLst/>
                  <a:gdLst/>
                  <a:ahLst/>
                  <a:cxnLst/>
                  <a:rect l="l" t="t" r="r" b="b"/>
                  <a:pathLst>
                    <a:path w="23619" h="62" extrusionOk="0">
                      <a:moveTo>
                        <a:pt x="1" y="0"/>
                      </a:moveTo>
                      <a:lnTo>
                        <a:pt x="23618"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50;p32">
                  <a:extLst>
                    <a:ext uri="{FF2B5EF4-FFF2-40B4-BE49-F238E27FC236}">
                      <a16:creationId xmlns:a16="http://schemas.microsoft.com/office/drawing/2014/main" id="{361C213B-10FE-D85F-126A-6FFE97D0D311}"/>
                    </a:ext>
                  </a:extLst>
                </p:cNvPr>
                <p:cNvSpPr/>
                <p:nvPr/>
              </p:nvSpPr>
              <p:spPr>
                <a:xfrm>
                  <a:off x="5111735" y="2974870"/>
                  <a:ext cx="427917" cy="1123"/>
                </a:xfrm>
                <a:custGeom>
                  <a:avLst/>
                  <a:gdLst/>
                  <a:ahLst/>
                  <a:cxnLst/>
                  <a:rect l="l" t="t" r="r" b="b"/>
                  <a:pathLst>
                    <a:path w="23619" h="62" fill="none" extrusionOk="0">
                      <a:moveTo>
                        <a:pt x="1" y="0"/>
                      </a:moveTo>
                      <a:lnTo>
                        <a:pt x="23618"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51;p32">
                  <a:extLst>
                    <a:ext uri="{FF2B5EF4-FFF2-40B4-BE49-F238E27FC236}">
                      <a16:creationId xmlns:a16="http://schemas.microsoft.com/office/drawing/2014/main" id="{E860F277-6149-0253-732F-429877C6F0FB}"/>
                    </a:ext>
                  </a:extLst>
                </p:cNvPr>
                <p:cNvSpPr/>
                <p:nvPr/>
              </p:nvSpPr>
              <p:spPr>
                <a:xfrm>
                  <a:off x="5080899" y="3089409"/>
                  <a:ext cx="438371" cy="18"/>
                </a:xfrm>
                <a:custGeom>
                  <a:avLst/>
                  <a:gdLst/>
                  <a:ahLst/>
                  <a:cxnLst/>
                  <a:rect l="l" t="t" r="r" b="b"/>
                  <a:pathLst>
                    <a:path w="24196" h="1" extrusionOk="0">
                      <a:moveTo>
                        <a:pt x="1" y="1"/>
                      </a:moveTo>
                      <a:lnTo>
                        <a:pt x="24196" y="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52;p32">
                  <a:extLst>
                    <a:ext uri="{FF2B5EF4-FFF2-40B4-BE49-F238E27FC236}">
                      <a16:creationId xmlns:a16="http://schemas.microsoft.com/office/drawing/2014/main" id="{8A443D39-D8DA-F960-A13F-6B2D213D44C1}"/>
                    </a:ext>
                  </a:extLst>
                </p:cNvPr>
                <p:cNvSpPr/>
                <p:nvPr/>
              </p:nvSpPr>
              <p:spPr>
                <a:xfrm>
                  <a:off x="5080899" y="3089409"/>
                  <a:ext cx="438371" cy="18"/>
                </a:xfrm>
                <a:custGeom>
                  <a:avLst/>
                  <a:gdLst/>
                  <a:ahLst/>
                  <a:cxnLst/>
                  <a:rect l="l" t="t" r="r" b="b"/>
                  <a:pathLst>
                    <a:path w="24196" h="1" fill="none" extrusionOk="0">
                      <a:moveTo>
                        <a:pt x="1" y="1"/>
                      </a:moveTo>
                      <a:lnTo>
                        <a:pt x="24196"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53;p32">
                  <a:extLst>
                    <a:ext uri="{FF2B5EF4-FFF2-40B4-BE49-F238E27FC236}">
                      <a16:creationId xmlns:a16="http://schemas.microsoft.com/office/drawing/2014/main" id="{A1289EFE-2824-4BE2-71FC-26E06D0A7415}"/>
                    </a:ext>
                  </a:extLst>
                </p:cNvPr>
                <p:cNvSpPr/>
                <p:nvPr/>
              </p:nvSpPr>
              <p:spPr>
                <a:xfrm>
                  <a:off x="5573224" y="2576720"/>
                  <a:ext cx="493992" cy="626702"/>
                </a:xfrm>
                <a:custGeom>
                  <a:avLst/>
                  <a:gdLst/>
                  <a:ahLst/>
                  <a:cxnLst/>
                  <a:rect l="l" t="t" r="r" b="b"/>
                  <a:pathLst>
                    <a:path w="27266" h="34591" extrusionOk="0">
                      <a:moveTo>
                        <a:pt x="5806" y="0"/>
                      </a:moveTo>
                      <a:lnTo>
                        <a:pt x="0" y="34591"/>
                      </a:lnTo>
                      <a:lnTo>
                        <a:pt x="24408" y="34591"/>
                      </a:lnTo>
                      <a:lnTo>
                        <a:pt x="27265" y="92"/>
                      </a:lnTo>
                      <a:lnTo>
                        <a:pt x="5806" y="0"/>
                      </a:lnTo>
                      <a:close/>
                    </a:path>
                  </a:pathLst>
                </a:custGeom>
                <a:solidFill>
                  <a:schemeClr val="accent2"/>
                </a:solid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54;p32">
                  <a:extLst>
                    <a:ext uri="{FF2B5EF4-FFF2-40B4-BE49-F238E27FC236}">
                      <a16:creationId xmlns:a16="http://schemas.microsoft.com/office/drawing/2014/main" id="{B8236895-1A4C-436C-5679-FBF5A127AE84}"/>
                    </a:ext>
                  </a:extLst>
                </p:cNvPr>
                <p:cNvSpPr/>
                <p:nvPr/>
              </p:nvSpPr>
              <p:spPr>
                <a:xfrm>
                  <a:off x="5682255" y="2577825"/>
                  <a:ext cx="91983" cy="624492"/>
                </a:xfrm>
                <a:custGeom>
                  <a:avLst/>
                  <a:gdLst/>
                  <a:ahLst/>
                  <a:cxnLst/>
                  <a:rect l="l" t="t" r="r" b="b"/>
                  <a:pathLst>
                    <a:path w="5077" h="34469" extrusionOk="0">
                      <a:moveTo>
                        <a:pt x="5077" y="0"/>
                      </a:moveTo>
                      <a:lnTo>
                        <a:pt x="1" y="34469"/>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55;p32">
                  <a:extLst>
                    <a:ext uri="{FF2B5EF4-FFF2-40B4-BE49-F238E27FC236}">
                      <a16:creationId xmlns:a16="http://schemas.microsoft.com/office/drawing/2014/main" id="{9B3B10BE-CC1B-C02A-AB7E-398F8E3FB421}"/>
                    </a:ext>
                  </a:extLst>
                </p:cNvPr>
                <p:cNvSpPr/>
                <p:nvPr/>
              </p:nvSpPr>
              <p:spPr>
                <a:xfrm>
                  <a:off x="5682255" y="2577825"/>
                  <a:ext cx="91983" cy="624492"/>
                </a:xfrm>
                <a:custGeom>
                  <a:avLst/>
                  <a:gdLst/>
                  <a:ahLst/>
                  <a:cxnLst/>
                  <a:rect l="l" t="t" r="r" b="b"/>
                  <a:pathLst>
                    <a:path w="5077" h="34469" fill="none" extrusionOk="0">
                      <a:moveTo>
                        <a:pt x="5077" y="0"/>
                      </a:moveTo>
                      <a:lnTo>
                        <a:pt x="1" y="344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56;p32">
                  <a:extLst>
                    <a:ext uri="{FF2B5EF4-FFF2-40B4-BE49-F238E27FC236}">
                      <a16:creationId xmlns:a16="http://schemas.microsoft.com/office/drawing/2014/main" id="{8B89CD89-2D43-213A-C4FE-2169B390BE81}"/>
                    </a:ext>
                  </a:extLst>
                </p:cNvPr>
                <p:cNvSpPr/>
                <p:nvPr/>
              </p:nvSpPr>
              <p:spPr>
                <a:xfrm>
                  <a:off x="5796812" y="2578368"/>
                  <a:ext cx="77652" cy="623949"/>
                </a:xfrm>
                <a:custGeom>
                  <a:avLst/>
                  <a:gdLst/>
                  <a:ahLst/>
                  <a:cxnLst/>
                  <a:rect l="l" t="t" r="r" b="b"/>
                  <a:pathLst>
                    <a:path w="4286" h="34439" extrusionOk="0">
                      <a:moveTo>
                        <a:pt x="4286" y="1"/>
                      </a:moveTo>
                      <a:lnTo>
                        <a:pt x="0" y="34439"/>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57;p32">
                  <a:extLst>
                    <a:ext uri="{FF2B5EF4-FFF2-40B4-BE49-F238E27FC236}">
                      <a16:creationId xmlns:a16="http://schemas.microsoft.com/office/drawing/2014/main" id="{D0836416-5426-59C0-B579-897A7687F978}"/>
                    </a:ext>
                  </a:extLst>
                </p:cNvPr>
                <p:cNvSpPr/>
                <p:nvPr/>
              </p:nvSpPr>
              <p:spPr>
                <a:xfrm>
                  <a:off x="5796812" y="2578368"/>
                  <a:ext cx="77652" cy="623949"/>
                </a:xfrm>
                <a:custGeom>
                  <a:avLst/>
                  <a:gdLst/>
                  <a:ahLst/>
                  <a:cxnLst/>
                  <a:rect l="l" t="t" r="r" b="b"/>
                  <a:pathLst>
                    <a:path w="4286" h="34439" fill="none" extrusionOk="0">
                      <a:moveTo>
                        <a:pt x="4286" y="1"/>
                      </a:moveTo>
                      <a:lnTo>
                        <a:pt x="0" y="3443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58;p32">
                  <a:extLst>
                    <a:ext uri="{FF2B5EF4-FFF2-40B4-BE49-F238E27FC236}">
                      <a16:creationId xmlns:a16="http://schemas.microsoft.com/office/drawing/2014/main" id="{6BEC095E-CF94-1867-0AE0-3C42004C981F}"/>
                    </a:ext>
                  </a:extLst>
                </p:cNvPr>
                <p:cNvSpPr/>
                <p:nvPr/>
              </p:nvSpPr>
              <p:spPr>
                <a:xfrm>
                  <a:off x="5910789" y="2578930"/>
                  <a:ext cx="63900" cy="623387"/>
                </a:xfrm>
                <a:custGeom>
                  <a:avLst/>
                  <a:gdLst/>
                  <a:ahLst/>
                  <a:cxnLst/>
                  <a:rect l="l" t="t" r="r" b="b"/>
                  <a:pathLst>
                    <a:path w="3527" h="34408" extrusionOk="0">
                      <a:moveTo>
                        <a:pt x="3527" y="0"/>
                      </a:moveTo>
                      <a:lnTo>
                        <a:pt x="1" y="34408"/>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59;p32">
                  <a:extLst>
                    <a:ext uri="{FF2B5EF4-FFF2-40B4-BE49-F238E27FC236}">
                      <a16:creationId xmlns:a16="http://schemas.microsoft.com/office/drawing/2014/main" id="{CFD6A4CD-2CDA-636F-A727-62C639B44992}"/>
                    </a:ext>
                  </a:extLst>
                </p:cNvPr>
                <p:cNvSpPr/>
                <p:nvPr/>
              </p:nvSpPr>
              <p:spPr>
                <a:xfrm>
                  <a:off x="5910789" y="2578930"/>
                  <a:ext cx="63900" cy="623387"/>
                </a:xfrm>
                <a:custGeom>
                  <a:avLst/>
                  <a:gdLst/>
                  <a:ahLst/>
                  <a:cxnLst/>
                  <a:rect l="l" t="t" r="r" b="b"/>
                  <a:pathLst>
                    <a:path w="3527" h="34408" fill="none" extrusionOk="0">
                      <a:moveTo>
                        <a:pt x="3527" y="0"/>
                      </a:moveTo>
                      <a:lnTo>
                        <a:pt x="1" y="34408"/>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60;p32">
                  <a:extLst>
                    <a:ext uri="{FF2B5EF4-FFF2-40B4-BE49-F238E27FC236}">
                      <a16:creationId xmlns:a16="http://schemas.microsoft.com/office/drawing/2014/main" id="{2364828D-3CD5-1D95-BD7F-7236B6A8DD2D}"/>
                    </a:ext>
                  </a:extLst>
                </p:cNvPr>
                <p:cNvSpPr/>
                <p:nvPr/>
              </p:nvSpPr>
              <p:spPr>
                <a:xfrm>
                  <a:off x="5664645" y="2663720"/>
                  <a:ext cx="398168" cy="1123"/>
                </a:xfrm>
                <a:custGeom>
                  <a:avLst/>
                  <a:gdLst/>
                  <a:ahLst/>
                  <a:cxnLst/>
                  <a:rect l="l" t="t" r="r" b="b"/>
                  <a:pathLst>
                    <a:path w="21977" h="62" extrusionOk="0">
                      <a:moveTo>
                        <a:pt x="0" y="1"/>
                      </a:moveTo>
                      <a:lnTo>
                        <a:pt x="21976"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61;p32">
                  <a:extLst>
                    <a:ext uri="{FF2B5EF4-FFF2-40B4-BE49-F238E27FC236}">
                      <a16:creationId xmlns:a16="http://schemas.microsoft.com/office/drawing/2014/main" id="{66E11D1E-82C1-2EE8-6722-3224DC130C70}"/>
                    </a:ext>
                  </a:extLst>
                </p:cNvPr>
                <p:cNvSpPr/>
                <p:nvPr/>
              </p:nvSpPr>
              <p:spPr>
                <a:xfrm>
                  <a:off x="5664645" y="2663720"/>
                  <a:ext cx="398168" cy="1123"/>
                </a:xfrm>
                <a:custGeom>
                  <a:avLst/>
                  <a:gdLst/>
                  <a:ahLst/>
                  <a:cxnLst/>
                  <a:rect l="l" t="t" r="r" b="b"/>
                  <a:pathLst>
                    <a:path w="21977" h="62" fill="none" extrusionOk="0">
                      <a:moveTo>
                        <a:pt x="0" y="1"/>
                      </a:moveTo>
                      <a:lnTo>
                        <a:pt x="21976"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62;p32">
                  <a:extLst>
                    <a:ext uri="{FF2B5EF4-FFF2-40B4-BE49-F238E27FC236}">
                      <a16:creationId xmlns:a16="http://schemas.microsoft.com/office/drawing/2014/main" id="{1CBCAF19-3AEC-39D9-5354-695DECDE365C}"/>
                    </a:ext>
                  </a:extLst>
                </p:cNvPr>
                <p:cNvSpPr/>
                <p:nvPr/>
              </p:nvSpPr>
              <p:spPr>
                <a:xfrm>
                  <a:off x="5647560" y="2763403"/>
                  <a:ext cx="406992" cy="1123"/>
                </a:xfrm>
                <a:custGeom>
                  <a:avLst/>
                  <a:gdLst/>
                  <a:ahLst/>
                  <a:cxnLst/>
                  <a:rect l="l" t="t" r="r" b="b"/>
                  <a:pathLst>
                    <a:path w="22464" h="62" extrusionOk="0">
                      <a:moveTo>
                        <a:pt x="1" y="1"/>
                      </a:moveTo>
                      <a:lnTo>
                        <a:pt x="22463"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63;p32">
                  <a:extLst>
                    <a:ext uri="{FF2B5EF4-FFF2-40B4-BE49-F238E27FC236}">
                      <a16:creationId xmlns:a16="http://schemas.microsoft.com/office/drawing/2014/main" id="{ECA172B5-3252-1CA0-FB16-A9A29D6AA687}"/>
                    </a:ext>
                  </a:extLst>
                </p:cNvPr>
                <p:cNvSpPr/>
                <p:nvPr/>
              </p:nvSpPr>
              <p:spPr>
                <a:xfrm>
                  <a:off x="5647560" y="2763403"/>
                  <a:ext cx="406992" cy="1123"/>
                </a:xfrm>
                <a:custGeom>
                  <a:avLst/>
                  <a:gdLst/>
                  <a:ahLst/>
                  <a:cxnLst/>
                  <a:rect l="l" t="t" r="r" b="b"/>
                  <a:pathLst>
                    <a:path w="22464" h="62" fill="none" extrusionOk="0">
                      <a:moveTo>
                        <a:pt x="1" y="1"/>
                      </a:moveTo>
                      <a:lnTo>
                        <a:pt x="22463"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64;p32">
                  <a:extLst>
                    <a:ext uri="{FF2B5EF4-FFF2-40B4-BE49-F238E27FC236}">
                      <a16:creationId xmlns:a16="http://schemas.microsoft.com/office/drawing/2014/main" id="{CEF867FA-F620-9B76-84A7-19852057DF9B}"/>
                    </a:ext>
                  </a:extLst>
                </p:cNvPr>
                <p:cNvSpPr/>
                <p:nvPr/>
              </p:nvSpPr>
              <p:spPr>
                <a:xfrm>
                  <a:off x="5630493" y="2866926"/>
                  <a:ext cx="415797" cy="1123"/>
                </a:xfrm>
                <a:custGeom>
                  <a:avLst/>
                  <a:gdLst/>
                  <a:ahLst/>
                  <a:cxnLst/>
                  <a:rect l="l" t="t" r="r" b="b"/>
                  <a:pathLst>
                    <a:path w="22950" h="62" extrusionOk="0">
                      <a:moveTo>
                        <a:pt x="1" y="1"/>
                      </a:moveTo>
                      <a:lnTo>
                        <a:pt x="22949"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65;p32">
                  <a:extLst>
                    <a:ext uri="{FF2B5EF4-FFF2-40B4-BE49-F238E27FC236}">
                      <a16:creationId xmlns:a16="http://schemas.microsoft.com/office/drawing/2014/main" id="{32D85D30-90A5-5578-6C6D-03E24F1C1690}"/>
                    </a:ext>
                  </a:extLst>
                </p:cNvPr>
                <p:cNvSpPr/>
                <p:nvPr/>
              </p:nvSpPr>
              <p:spPr>
                <a:xfrm>
                  <a:off x="5630493" y="2866926"/>
                  <a:ext cx="415797" cy="1123"/>
                </a:xfrm>
                <a:custGeom>
                  <a:avLst/>
                  <a:gdLst/>
                  <a:ahLst/>
                  <a:cxnLst/>
                  <a:rect l="l" t="t" r="r" b="b"/>
                  <a:pathLst>
                    <a:path w="22950" h="62" fill="none" extrusionOk="0">
                      <a:moveTo>
                        <a:pt x="1" y="1"/>
                      </a:moveTo>
                      <a:lnTo>
                        <a:pt x="22949"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66;p32">
                  <a:extLst>
                    <a:ext uri="{FF2B5EF4-FFF2-40B4-BE49-F238E27FC236}">
                      <a16:creationId xmlns:a16="http://schemas.microsoft.com/office/drawing/2014/main" id="{FA6022FA-C062-2D29-E0A4-41E8896C375C}"/>
                    </a:ext>
                  </a:extLst>
                </p:cNvPr>
                <p:cNvSpPr/>
                <p:nvPr/>
              </p:nvSpPr>
              <p:spPr>
                <a:xfrm>
                  <a:off x="5611778" y="2975975"/>
                  <a:ext cx="425689" cy="562"/>
                </a:xfrm>
                <a:custGeom>
                  <a:avLst/>
                  <a:gdLst/>
                  <a:ahLst/>
                  <a:cxnLst/>
                  <a:rect l="l" t="t" r="r" b="b"/>
                  <a:pathLst>
                    <a:path w="23496" h="31" extrusionOk="0">
                      <a:moveTo>
                        <a:pt x="0" y="0"/>
                      </a:moveTo>
                      <a:lnTo>
                        <a:pt x="23496"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67;p32">
                  <a:extLst>
                    <a:ext uri="{FF2B5EF4-FFF2-40B4-BE49-F238E27FC236}">
                      <a16:creationId xmlns:a16="http://schemas.microsoft.com/office/drawing/2014/main" id="{19984CDD-C3B5-0307-6CD3-D2880596FDB6}"/>
                    </a:ext>
                  </a:extLst>
                </p:cNvPr>
                <p:cNvSpPr/>
                <p:nvPr/>
              </p:nvSpPr>
              <p:spPr>
                <a:xfrm>
                  <a:off x="5611778" y="2975975"/>
                  <a:ext cx="425689" cy="562"/>
                </a:xfrm>
                <a:custGeom>
                  <a:avLst/>
                  <a:gdLst/>
                  <a:ahLst/>
                  <a:cxnLst/>
                  <a:rect l="l" t="t" r="r" b="b"/>
                  <a:pathLst>
                    <a:path w="23496" h="31" fill="none" extrusionOk="0">
                      <a:moveTo>
                        <a:pt x="0" y="0"/>
                      </a:moveTo>
                      <a:lnTo>
                        <a:pt x="23496"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68;p32">
                  <a:extLst>
                    <a:ext uri="{FF2B5EF4-FFF2-40B4-BE49-F238E27FC236}">
                      <a16:creationId xmlns:a16="http://schemas.microsoft.com/office/drawing/2014/main" id="{67A407A9-120B-31A1-5551-FE1F2F319E6E}"/>
                    </a:ext>
                  </a:extLst>
                </p:cNvPr>
                <p:cNvSpPr/>
                <p:nvPr/>
              </p:nvSpPr>
              <p:spPr>
                <a:xfrm>
                  <a:off x="5593044" y="3089409"/>
                  <a:ext cx="435074" cy="580"/>
                </a:xfrm>
                <a:custGeom>
                  <a:avLst/>
                  <a:gdLst/>
                  <a:ahLst/>
                  <a:cxnLst/>
                  <a:rect l="l" t="t" r="r" b="b"/>
                  <a:pathLst>
                    <a:path w="24014" h="32" extrusionOk="0">
                      <a:moveTo>
                        <a:pt x="1" y="1"/>
                      </a:moveTo>
                      <a:lnTo>
                        <a:pt x="24013"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69;p32">
                  <a:extLst>
                    <a:ext uri="{FF2B5EF4-FFF2-40B4-BE49-F238E27FC236}">
                      <a16:creationId xmlns:a16="http://schemas.microsoft.com/office/drawing/2014/main" id="{ECE7718D-73AD-89C2-46A1-CE90639EACFE}"/>
                    </a:ext>
                  </a:extLst>
                </p:cNvPr>
                <p:cNvSpPr/>
                <p:nvPr/>
              </p:nvSpPr>
              <p:spPr>
                <a:xfrm>
                  <a:off x="5593044" y="3089409"/>
                  <a:ext cx="435074" cy="580"/>
                </a:xfrm>
                <a:custGeom>
                  <a:avLst/>
                  <a:gdLst/>
                  <a:ahLst/>
                  <a:cxnLst/>
                  <a:rect l="l" t="t" r="r" b="b"/>
                  <a:pathLst>
                    <a:path w="24014" h="32" fill="none" extrusionOk="0">
                      <a:moveTo>
                        <a:pt x="1" y="1"/>
                      </a:moveTo>
                      <a:lnTo>
                        <a:pt x="24013"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70;p32">
                  <a:extLst>
                    <a:ext uri="{FF2B5EF4-FFF2-40B4-BE49-F238E27FC236}">
                      <a16:creationId xmlns:a16="http://schemas.microsoft.com/office/drawing/2014/main" id="{BDA4ADBF-6975-C310-C96A-4C1FA516E0D4}"/>
                    </a:ext>
                  </a:extLst>
                </p:cNvPr>
                <p:cNvSpPr/>
                <p:nvPr/>
              </p:nvSpPr>
              <p:spPr>
                <a:xfrm>
                  <a:off x="7144899" y="2574509"/>
                  <a:ext cx="560084" cy="628913"/>
                </a:xfrm>
                <a:custGeom>
                  <a:avLst/>
                  <a:gdLst/>
                  <a:ahLst/>
                  <a:cxnLst/>
                  <a:rect l="l" t="t" r="r" b="b"/>
                  <a:pathLst>
                    <a:path w="30914" h="34713" extrusionOk="0">
                      <a:moveTo>
                        <a:pt x="21582" y="1"/>
                      </a:moveTo>
                      <a:lnTo>
                        <a:pt x="1" y="92"/>
                      </a:lnTo>
                      <a:lnTo>
                        <a:pt x="6353" y="34713"/>
                      </a:lnTo>
                      <a:lnTo>
                        <a:pt x="30913" y="34713"/>
                      </a:lnTo>
                      <a:lnTo>
                        <a:pt x="21582" y="1"/>
                      </a:lnTo>
                      <a:close/>
                    </a:path>
                  </a:pathLst>
                </a:custGeom>
                <a:solidFill>
                  <a:schemeClr val="accent2"/>
                </a:solid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71;p32">
                  <a:extLst>
                    <a:ext uri="{FF2B5EF4-FFF2-40B4-BE49-F238E27FC236}">
                      <a16:creationId xmlns:a16="http://schemas.microsoft.com/office/drawing/2014/main" id="{1AF7FB2C-5801-F541-B5B0-014E99B4ADBE}"/>
                    </a:ext>
                  </a:extLst>
                </p:cNvPr>
                <p:cNvSpPr/>
                <p:nvPr/>
              </p:nvSpPr>
              <p:spPr>
                <a:xfrm>
                  <a:off x="7439526" y="2576176"/>
                  <a:ext cx="155303" cy="626141"/>
                </a:xfrm>
                <a:custGeom>
                  <a:avLst/>
                  <a:gdLst/>
                  <a:ahLst/>
                  <a:cxnLst/>
                  <a:rect l="l" t="t" r="r" b="b"/>
                  <a:pathLst>
                    <a:path w="8572" h="34560" extrusionOk="0">
                      <a:moveTo>
                        <a:pt x="0" y="0"/>
                      </a:moveTo>
                      <a:lnTo>
                        <a:pt x="8572" y="3456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72;p32">
                  <a:extLst>
                    <a:ext uri="{FF2B5EF4-FFF2-40B4-BE49-F238E27FC236}">
                      <a16:creationId xmlns:a16="http://schemas.microsoft.com/office/drawing/2014/main" id="{EE398071-CECE-C5EB-9636-84520BF1718E}"/>
                    </a:ext>
                  </a:extLst>
                </p:cNvPr>
                <p:cNvSpPr/>
                <p:nvPr/>
              </p:nvSpPr>
              <p:spPr>
                <a:xfrm>
                  <a:off x="7439526" y="2576176"/>
                  <a:ext cx="155303" cy="626141"/>
                </a:xfrm>
                <a:custGeom>
                  <a:avLst/>
                  <a:gdLst/>
                  <a:ahLst/>
                  <a:cxnLst/>
                  <a:rect l="l" t="t" r="r" b="b"/>
                  <a:pathLst>
                    <a:path w="8572" h="34560" fill="none" extrusionOk="0">
                      <a:moveTo>
                        <a:pt x="0" y="0"/>
                      </a:moveTo>
                      <a:lnTo>
                        <a:pt x="8572" y="3456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73;p32">
                  <a:extLst>
                    <a:ext uri="{FF2B5EF4-FFF2-40B4-BE49-F238E27FC236}">
                      <a16:creationId xmlns:a16="http://schemas.microsoft.com/office/drawing/2014/main" id="{9A95AE55-32B5-6885-FAEA-62D2C15B502E}"/>
                    </a:ext>
                  </a:extLst>
                </p:cNvPr>
                <p:cNvSpPr/>
                <p:nvPr/>
              </p:nvSpPr>
              <p:spPr>
                <a:xfrm>
                  <a:off x="7338194" y="2576176"/>
                  <a:ext cx="141552" cy="626141"/>
                </a:xfrm>
                <a:custGeom>
                  <a:avLst/>
                  <a:gdLst/>
                  <a:ahLst/>
                  <a:cxnLst/>
                  <a:rect l="l" t="t" r="r" b="b"/>
                  <a:pathLst>
                    <a:path w="7813" h="34560" extrusionOk="0">
                      <a:moveTo>
                        <a:pt x="1" y="0"/>
                      </a:moveTo>
                      <a:lnTo>
                        <a:pt x="7812" y="3456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74;p32">
                  <a:extLst>
                    <a:ext uri="{FF2B5EF4-FFF2-40B4-BE49-F238E27FC236}">
                      <a16:creationId xmlns:a16="http://schemas.microsoft.com/office/drawing/2014/main" id="{3611C015-F6A2-1D61-79AA-7CD817CB7650}"/>
                    </a:ext>
                  </a:extLst>
                </p:cNvPr>
                <p:cNvSpPr/>
                <p:nvPr/>
              </p:nvSpPr>
              <p:spPr>
                <a:xfrm>
                  <a:off x="7338194" y="2576176"/>
                  <a:ext cx="141552" cy="626141"/>
                </a:xfrm>
                <a:custGeom>
                  <a:avLst/>
                  <a:gdLst/>
                  <a:ahLst/>
                  <a:cxnLst/>
                  <a:rect l="l" t="t" r="r" b="b"/>
                  <a:pathLst>
                    <a:path w="7813" h="34560" fill="none" extrusionOk="0">
                      <a:moveTo>
                        <a:pt x="1" y="0"/>
                      </a:moveTo>
                      <a:lnTo>
                        <a:pt x="7812" y="3456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75;p32">
                  <a:extLst>
                    <a:ext uri="{FF2B5EF4-FFF2-40B4-BE49-F238E27FC236}">
                      <a16:creationId xmlns:a16="http://schemas.microsoft.com/office/drawing/2014/main" id="{BDE80D3B-92F6-91A0-9493-B60219A9E63B}"/>
                    </a:ext>
                  </a:extLst>
                </p:cNvPr>
                <p:cNvSpPr/>
                <p:nvPr/>
              </p:nvSpPr>
              <p:spPr>
                <a:xfrm>
                  <a:off x="7237425" y="2576720"/>
                  <a:ext cx="127765" cy="625597"/>
                </a:xfrm>
                <a:custGeom>
                  <a:avLst/>
                  <a:gdLst/>
                  <a:ahLst/>
                  <a:cxnLst/>
                  <a:rect l="l" t="t" r="r" b="b"/>
                  <a:pathLst>
                    <a:path w="7052" h="34530" extrusionOk="0">
                      <a:moveTo>
                        <a:pt x="0" y="0"/>
                      </a:moveTo>
                      <a:lnTo>
                        <a:pt x="7052" y="34530"/>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76;p32">
                  <a:extLst>
                    <a:ext uri="{FF2B5EF4-FFF2-40B4-BE49-F238E27FC236}">
                      <a16:creationId xmlns:a16="http://schemas.microsoft.com/office/drawing/2014/main" id="{8187E01E-099A-F688-9A3A-1E0BC5798572}"/>
                    </a:ext>
                  </a:extLst>
                </p:cNvPr>
                <p:cNvSpPr/>
                <p:nvPr/>
              </p:nvSpPr>
              <p:spPr>
                <a:xfrm>
                  <a:off x="7237425" y="2576720"/>
                  <a:ext cx="127765" cy="625597"/>
                </a:xfrm>
                <a:custGeom>
                  <a:avLst/>
                  <a:gdLst/>
                  <a:ahLst/>
                  <a:cxnLst/>
                  <a:rect l="l" t="t" r="r" b="b"/>
                  <a:pathLst>
                    <a:path w="7052" h="34530" fill="none" extrusionOk="0">
                      <a:moveTo>
                        <a:pt x="0" y="0"/>
                      </a:moveTo>
                      <a:lnTo>
                        <a:pt x="7052" y="3453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77;p32">
                  <a:extLst>
                    <a:ext uri="{FF2B5EF4-FFF2-40B4-BE49-F238E27FC236}">
                      <a16:creationId xmlns:a16="http://schemas.microsoft.com/office/drawing/2014/main" id="{351770C3-9635-A6BB-325B-A472997AFB30}"/>
                    </a:ext>
                  </a:extLst>
                </p:cNvPr>
                <p:cNvSpPr/>
                <p:nvPr/>
              </p:nvSpPr>
              <p:spPr>
                <a:xfrm>
                  <a:off x="7157563" y="2662071"/>
                  <a:ext cx="400922" cy="1123"/>
                </a:xfrm>
                <a:custGeom>
                  <a:avLst/>
                  <a:gdLst/>
                  <a:ahLst/>
                  <a:cxnLst/>
                  <a:rect l="l" t="t" r="r" b="b"/>
                  <a:pathLst>
                    <a:path w="22129" h="62" extrusionOk="0">
                      <a:moveTo>
                        <a:pt x="22129" y="1"/>
                      </a:moveTo>
                      <a:lnTo>
                        <a:pt x="1"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78;p32">
                  <a:extLst>
                    <a:ext uri="{FF2B5EF4-FFF2-40B4-BE49-F238E27FC236}">
                      <a16:creationId xmlns:a16="http://schemas.microsoft.com/office/drawing/2014/main" id="{54F6BD55-20E4-58BC-B565-6E27C36DD1AF}"/>
                    </a:ext>
                  </a:extLst>
                </p:cNvPr>
                <p:cNvSpPr/>
                <p:nvPr/>
              </p:nvSpPr>
              <p:spPr>
                <a:xfrm>
                  <a:off x="7157563" y="2662071"/>
                  <a:ext cx="400922" cy="1123"/>
                </a:xfrm>
                <a:custGeom>
                  <a:avLst/>
                  <a:gdLst/>
                  <a:ahLst/>
                  <a:cxnLst/>
                  <a:rect l="l" t="t" r="r" b="b"/>
                  <a:pathLst>
                    <a:path w="22129" h="62" fill="none" extrusionOk="0">
                      <a:moveTo>
                        <a:pt x="22129" y="1"/>
                      </a:moveTo>
                      <a:lnTo>
                        <a:pt x="1"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79;p32">
                  <a:extLst>
                    <a:ext uri="{FF2B5EF4-FFF2-40B4-BE49-F238E27FC236}">
                      <a16:creationId xmlns:a16="http://schemas.microsoft.com/office/drawing/2014/main" id="{9EEA7F83-6B91-B6C1-1139-F3B7A2D80AF0}"/>
                    </a:ext>
                  </a:extLst>
                </p:cNvPr>
                <p:cNvSpPr/>
                <p:nvPr/>
              </p:nvSpPr>
              <p:spPr>
                <a:xfrm>
                  <a:off x="7175735" y="2761754"/>
                  <a:ext cx="409745" cy="1123"/>
                </a:xfrm>
                <a:custGeom>
                  <a:avLst/>
                  <a:gdLst/>
                  <a:ahLst/>
                  <a:cxnLst/>
                  <a:rect l="l" t="t" r="r" b="b"/>
                  <a:pathLst>
                    <a:path w="22616" h="62" extrusionOk="0">
                      <a:moveTo>
                        <a:pt x="22615" y="0"/>
                      </a:moveTo>
                      <a:lnTo>
                        <a:pt x="1"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80;p32">
                  <a:extLst>
                    <a:ext uri="{FF2B5EF4-FFF2-40B4-BE49-F238E27FC236}">
                      <a16:creationId xmlns:a16="http://schemas.microsoft.com/office/drawing/2014/main" id="{1EC09D0E-83D8-8806-49BF-47246A3C22B7}"/>
                    </a:ext>
                  </a:extLst>
                </p:cNvPr>
                <p:cNvSpPr/>
                <p:nvPr/>
              </p:nvSpPr>
              <p:spPr>
                <a:xfrm>
                  <a:off x="7175735" y="2761754"/>
                  <a:ext cx="409745" cy="1123"/>
                </a:xfrm>
                <a:custGeom>
                  <a:avLst/>
                  <a:gdLst/>
                  <a:ahLst/>
                  <a:cxnLst/>
                  <a:rect l="l" t="t" r="r" b="b"/>
                  <a:pathLst>
                    <a:path w="22616" h="62" fill="none" extrusionOk="0">
                      <a:moveTo>
                        <a:pt x="22615" y="0"/>
                      </a:moveTo>
                      <a:lnTo>
                        <a:pt x="1"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81;p32">
                  <a:extLst>
                    <a:ext uri="{FF2B5EF4-FFF2-40B4-BE49-F238E27FC236}">
                      <a16:creationId xmlns:a16="http://schemas.microsoft.com/office/drawing/2014/main" id="{9494E50A-2F4F-BDBA-C561-8736FD7CDF70}"/>
                    </a:ext>
                  </a:extLst>
                </p:cNvPr>
                <p:cNvSpPr/>
                <p:nvPr/>
              </p:nvSpPr>
              <p:spPr>
                <a:xfrm>
                  <a:off x="7195012" y="2866382"/>
                  <a:ext cx="418550" cy="562"/>
                </a:xfrm>
                <a:custGeom>
                  <a:avLst/>
                  <a:gdLst/>
                  <a:ahLst/>
                  <a:cxnLst/>
                  <a:rect l="l" t="t" r="r" b="b"/>
                  <a:pathLst>
                    <a:path w="23102" h="31" extrusionOk="0">
                      <a:moveTo>
                        <a:pt x="23101" y="1"/>
                      </a:moveTo>
                      <a:lnTo>
                        <a:pt x="1"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82;p32">
                  <a:extLst>
                    <a:ext uri="{FF2B5EF4-FFF2-40B4-BE49-F238E27FC236}">
                      <a16:creationId xmlns:a16="http://schemas.microsoft.com/office/drawing/2014/main" id="{8012B1EC-AA3F-B438-5065-EA40EE4CE454}"/>
                    </a:ext>
                  </a:extLst>
                </p:cNvPr>
                <p:cNvSpPr/>
                <p:nvPr/>
              </p:nvSpPr>
              <p:spPr>
                <a:xfrm>
                  <a:off x="7195012" y="2866382"/>
                  <a:ext cx="418550" cy="562"/>
                </a:xfrm>
                <a:custGeom>
                  <a:avLst/>
                  <a:gdLst/>
                  <a:ahLst/>
                  <a:cxnLst/>
                  <a:rect l="l" t="t" r="r" b="b"/>
                  <a:pathLst>
                    <a:path w="23102" h="31" fill="none" extrusionOk="0">
                      <a:moveTo>
                        <a:pt x="23101" y="1"/>
                      </a:moveTo>
                      <a:lnTo>
                        <a:pt x="1"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83;p32">
                  <a:extLst>
                    <a:ext uri="{FF2B5EF4-FFF2-40B4-BE49-F238E27FC236}">
                      <a16:creationId xmlns:a16="http://schemas.microsoft.com/office/drawing/2014/main" id="{CE49BB51-9A33-7B5F-B0F7-598B6BED0E97}"/>
                    </a:ext>
                  </a:extLst>
                </p:cNvPr>
                <p:cNvSpPr/>
                <p:nvPr/>
              </p:nvSpPr>
              <p:spPr>
                <a:xfrm>
                  <a:off x="7214832" y="2974870"/>
                  <a:ext cx="427917" cy="1123"/>
                </a:xfrm>
                <a:custGeom>
                  <a:avLst/>
                  <a:gdLst/>
                  <a:ahLst/>
                  <a:cxnLst/>
                  <a:rect l="l" t="t" r="r" b="b"/>
                  <a:pathLst>
                    <a:path w="23619" h="62" extrusionOk="0">
                      <a:moveTo>
                        <a:pt x="23618" y="0"/>
                      </a:moveTo>
                      <a:lnTo>
                        <a:pt x="1"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84;p32">
                  <a:extLst>
                    <a:ext uri="{FF2B5EF4-FFF2-40B4-BE49-F238E27FC236}">
                      <a16:creationId xmlns:a16="http://schemas.microsoft.com/office/drawing/2014/main" id="{8673A793-034D-C80F-11BE-9B1046EA09A8}"/>
                    </a:ext>
                  </a:extLst>
                </p:cNvPr>
                <p:cNvSpPr/>
                <p:nvPr/>
              </p:nvSpPr>
              <p:spPr>
                <a:xfrm>
                  <a:off x="7214832" y="2974870"/>
                  <a:ext cx="427917" cy="1123"/>
                </a:xfrm>
                <a:custGeom>
                  <a:avLst/>
                  <a:gdLst/>
                  <a:ahLst/>
                  <a:cxnLst/>
                  <a:rect l="l" t="t" r="r" b="b"/>
                  <a:pathLst>
                    <a:path w="23619" h="62" fill="none" extrusionOk="0">
                      <a:moveTo>
                        <a:pt x="23618" y="0"/>
                      </a:moveTo>
                      <a:lnTo>
                        <a:pt x="1"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85;p32">
                  <a:extLst>
                    <a:ext uri="{FF2B5EF4-FFF2-40B4-BE49-F238E27FC236}">
                      <a16:creationId xmlns:a16="http://schemas.microsoft.com/office/drawing/2014/main" id="{E84D53E0-2262-DEBB-77AD-0389CFB4F78D}"/>
                    </a:ext>
                  </a:extLst>
                </p:cNvPr>
                <p:cNvSpPr/>
                <p:nvPr/>
              </p:nvSpPr>
              <p:spPr>
                <a:xfrm>
                  <a:off x="7235776" y="3089409"/>
                  <a:ext cx="437809" cy="18"/>
                </a:xfrm>
                <a:custGeom>
                  <a:avLst/>
                  <a:gdLst/>
                  <a:ahLst/>
                  <a:cxnLst/>
                  <a:rect l="l" t="t" r="r" b="b"/>
                  <a:pathLst>
                    <a:path w="24165" h="1" extrusionOk="0">
                      <a:moveTo>
                        <a:pt x="24165" y="1"/>
                      </a:moveTo>
                      <a:lnTo>
                        <a:pt x="0" y="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86;p32">
                  <a:extLst>
                    <a:ext uri="{FF2B5EF4-FFF2-40B4-BE49-F238E27FC236}">
                      <a16:creationId xmlns:a16="http://schemas.microsoft.com/office/drawing/2014/main" id="{9116DCC3-7B10-AF8B-A6D9-F15D1236CB30}"/>
                    </a:ext>
                  </a:extLst>
                </p:cNvPr>
                <p:cNvSpPr/>
                <p:nvPr/>
              </p:nvSpPr>
              <p:spPr>
                <a:xfrm>
                  <a:off x="7235776" y="3089409"/>
                  <a:ext cx="437809" cy="18"/>
                </a:xfrm>
                <a:custGeom>
                  <a:avLst/>
                  <a:gdLst/>
                  <a:ahLst/>
                  <a:cxnLst/>
                  <a:rect l="l" t="t" r="r" b="b"/>
                  <a:pathLst>
                    <a:path w="24165" h="1" fill="none" extrusionOk="0">
                      <a:moveTo>
                        <a:pt x="24165" y="1"/>
                      </a:moveTo>
                      <a:lnTo>
                        <a:pt x="0"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87;p32">
                  <a:extLst>
                    <a:ext uri="{FF2B5EF4-FFF2-40B4-BE49-F238E27FC236}">
                      <a16:creationId xmlns:a16="http://schemas.microsoft.com/office/drawing/2014/main" id="{13C01A79-7EAE-6D49-43D3-3743AC88B17E}"/>
                    </a:ext>
                  </a:extLst>
                </p:cNvPr>
                <p:cNvSpPr/>
                <p:nvPr/>
              </p:nvSpPr>
              <p:spPr>
                <a:xfrm>
                  <a:off x="6687831" y="2576720"/>
                  <a:ext cx="493992" cy="626702"/>
                </a:xfrm>
                <a:custGeom>
                  <a:avLst/>
                  <a:gdLst/>
                  <a:ahLst/>
                  <a:cxnLst/>
                  <a:rect l="l" t="t" r="r" b="b"/>
                  <a:pathLst>
                    <a:path w="27266" h="34591" extrusionOk="0">
                      <a:moveTo>
                        <a:pt x="21429" y="0"/>
                      </a:moveTo>
                      <a:lnTo>
                        <a:pt x="0" y="92"/>
                      </a:lnTo>
                      <a:lnTo>
                        <a:pt x="2857" y="34591"/>
                      </a:lnTo>
                      <a:lnTo>
                        <a:pt x="27265" y="34591"/>
                      </a:lnTo>
                      <a:lnTo>
                        <a:pt x="21429" y="0"/>
                      </a:lnTo>
                      <a:close/>
                    </a:path>
                  </a:pathLst>
                </a:custGeom>
                <a:solidFill>
                  <a:schemeClr val="accent2"/>
                </a:solid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88;p32">
                  <a:extLst>
                    <a:ext uri="{FF2B5EF4-FFF2-40B4-BE49-F238E27FC236}">
                      <a16:creationId xmlns:a16="http://schemas.microsoft.com/office/drawing/2014/main" id="{CFA9C129-CB9E-45FC-FC45-E87682108EB1}"/>
                    </a:ext>
                  </a:extLst>
                </p:cNvPr>
                <p:cNvSpPr/>
                <p:nvPr/>
              </p:nvSpPr>
              <p:spPr>
                <a:xfrm>
                  <a:off x="6980790" y="2577825"/>
                  <a:ext cx="91439" cy="624492"/>
                </a:xfrm>
                <a:custGeom>
                  <a:avLst/>
                  <a:gdLst/>
                  <a:ahLst/>
                  <a:cxnLst/>
                  <a:rect l="l" t="t" r="r" b="b"/>
                  <a:pathLst>
                    <a:path w="5047" h="34469" extrusionOk="0">
                      <a:moveTo>
                        <a:pt x="1" y="0"/>
                      </a:moveTo>
                      <a:lnTo>
                        <a:pt x="5046" y="34469"/>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89;p32">
                  <a:extLst>
                    <a:ext uri="{FF2B5EF4-FFF2-40B4-BE49-F238E27FC236}">
                      <a16:creationId xmlns:a16="http://schemas.microsoft.com/office/drawing/2014/main" id="{CF1D86A4-BFD9-66F2-FA04-CC9598F29008}"/>
                    </a:ext>
                  </a:extLst>
                </p:cNvPr>
                <p:cNvSpPr/>
                <p:nvPr/>
              </p:nvSpPr>
              <p:spPr>
                <a:xfrm>
                  <a:off x="6980790" y="2577825"/>
                  <a:ext cx="91439" cy="624492"/>
                </a:xfrm>
                <a:custGeom>
                  <a:avLst/>
                  <a:gdLst/>
                  <a:ahLst/>
                  <a:cxnLst/>
                  <a:rect l="l" t="t" r="r" b="b"/>
                  <a:pathLst>
                    <a:path w="5047" h="34469" fill="none" extrusionOk="0">
                      <a:moveTo>
                        <a:pt x="1" y="0"/>
                      </a:moveTo>
                      <a:lnTo>
                        <a:pt x="5046" y="344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90;p32">
                  <a:extLst>
                    <a:ext uri="{FF2B5EF4-FFF2-40B4-BE49-F238E27FC236}">
                      <a16:creationId xmlns:a16="http://schemas.microsoft.com/office/drawing/2014/main" id="{4884040F-371B-F6B0-6E77-1EE62599B05A}"/>
                    </a:ext>
                  </a:extLst>
                </p:cNvPr>
                <p:cNvSpPr/>
                <p:nvPr/>
              </p:nvSpPr>
              <p:spPr>
                <a:xfrm>
                  <a:off x="6880021" y="2578368"/>
                  <a:ext cx="78213" cy="623949"/>
                </a:xfrm>
                <a:custGeom>
                  <a:avLst/>
                  <a:gdLst/>
                  <a:ahLst/>
                  <a:cxnLst/>
                  <a:rect l="l" t="t" r="r" b="b"/>
                  <a:pathLst>
                    <a:path w="4317" h="34439" extrusionOk="0">
                      <a:moveTo>
                        <a:pt x="0" y="1"/>
                      </a:moveTo>
                      <a:lnTo>
                        <a:pt x="4317" y="34439"/>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91;p32">
                  <a:extLst>
                    <a:ext uri="{FF2B5EF4-FFF2-40B4-BE49-F238E27FC236}">
                      <a16:creationId xmlns:a16="http://schemas.microsoft.com/office/drawing/2014/main" id="{919ACDE9-F68B-C806-C8FB-FF5B73CBC463}"/>
                    </a:ext>
                  </a:extLst>
                </p:cNvPr>
                <p:cNvSpPr/>
                <p:nvPr/>
              </p:nvSpPr>
              <p:spPr>
                <a:xfrm>
                  <a:off x="6880021" y="2578368"/>
                  <a:ext cx="78213" cy="623949"/>
                </a:xfrm>
                <a:custGeom>
                  <a:avLst/>
                  <a:gdLst/>
                  <a:ahLst/>
                  <a:cxnLst/>
                  <a:rect l="l" t="t" r="r" b="b"/>
                  <a:pathLst>
                    <a:path w="4317" h="34439" fill="none" extrusionOk="0">
                      <a:moveTo>
                        <a:pt x="0" y="1"/>
                      </a:moveTo>
                      <a:lnTo>
                        <a:pt x="4317" y="3443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92;p32">
                  <a:extLst>
                    <a:ext uri="{FF2B5EF4-FFF2-40B4-BE49-F238E27FC236}">
                      <a16:creationId xmlns:a16="http://schemas.microsoft.com/office/drawing/2014/main" id="{8479D42B-E7E6-2B2F-CAE6-9B72AE3AE747}"/>
                    </a:ext>
                  </a:extLst>
                </p:cNvPr>
                <p:cNvSpPr/>
                <p:nvPr/>
              </p:nvSpPr>
              <p:spPr>
                <a:xfrm>
                  <a:off x="6779795" y="2578930"/>
                  <a:ext cx="64444" cy="623387"/>
                </a:xfrm>
                <a:custGeom>
                  <a:avLst/>
                  <a:gdLst/>
                  <a:ahLst/>
                  <a:cxnLst/>
                  <a:rect l="l" t="t" r="r" b="b"/>
                  <a:pathLst>
                    <a:path w="3557" h="34408" extrusionOk="0">
                      <a:moveTo>
                        <a:pt x="0" y="0"/>
                      </a:moveTo>
                      <a:lnTo>
                        <a:pt x="3557" y="34408"/>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93;p32">
                  <a:extLst>
                    <a:ext uri="{FF2B5EF4-FFF2-40B4-BE49-F238E27FC236}">
                      <a16:creationId xmlns:a16="http://schemas.microsoft.com/office/drawing/2014/main" id="{BE623888-81E3-3D43-571F-E1DDD95C258F}"/>
                    </a:ext>
                  </a:extLst>
                </p:cNvPr>
                <p:cNvSpPr/>
                <p:nvPr/>
              </p:nvSpPr>
              <p:spPr>
                <a:xfrm>
                  <a:off x="6779795" y="2578930"/>
                  <a:ext cx="64444" cy="623387"/>
                </a:xfrm>
                <a:custGeom>
                  <a:avLst/>
                  <a:gdLst/>
                  <a:ahLst/>
                  <a:cxnLst/>
                  <a:rect l="l" t="t" r="r" b="b"/>
                  <a:pathLst>
                    <a:path w="3557" h="34408" fill="none" extrusionOk="0">
                      <a:moveTo>
                        <a:pt x="0" y="0"/>
                      </a:moveTo>
                      <a:lnTo>
                        <a:pt x="3557" y="34408"/>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94;p32">
                  <a:extLst>
                    <a:ext uri="{FF2B5EF4-FFF2-40B4-BE49-F238E27FC236}">
                      <a16:creationId xmlns:a16="http://schemas.microsoft.com/office/drawing/2014/main" id="{C26209E1-45AE-7620-AE83-A8E4A1B348E6}"/>
                    </a:ext>
                  </a:extLst>
                </p:cNvPr>
                <p:cNvSpPr/>
                <p:nvPr/>
              </p:nvSpPr>
              <p:spPr>
                <a:xfrm>
                  <a:off x="6691690" y="2663720"/>
                  <a:ext cx="398712" cy="1123"/>
                </a:xfrm>
                <a:custGeom>
                  <a:avLst/>
                  <a:gdLst/>
                  <a:ahLst/>
                  <a:cxnLst/>
                  <a:rect l="l" t="t" r="r" b="b"/>
                  <a:pathLst>
                    <a:path w="22007" h="62" extrusionOk="0">
                      <a:moveTo>
                        <a:pt x="22007" y="1"/>
                      </a:moveTo>
                      <a:lnTo>
                        <a:pt x="0"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95;p32">
                  <a:extLst>
                    <a:ext uri="{FF2B5EF4-FFF2-40B4-BE49-F238E27FC236}">
                      <a16:creationId xmlns:a16="http://schemas.microsoft.com/office/drawing/2014/main" id="{68002E45-69AD-CD66-8CD9-5FFB4E471B03}"/>
                    </a:ext>
                  </a:extLst>
                </p:cNvPr>
                <p:cNvSpPr/>
                <p:nvPr/>
              </p:nvSpPr>
              <p:spPr>
                <a:xfrm>
                  <a:off x="6691690" y="2663720"/>
                  <a:ext cx="398712" cy="1123"/>
                </a:xfrm>
                <a:custGeom>
                  <a:avLst/>
                  <a:gdLst/>
                  <a:ahLst/>
                  <a:cxnLst/>
                  <a:rect l="l" t="t" r="r" b="b"/>
                  <a:pathLst>
                    <a:path w="22007" h="62" fill="none" extrusionOk="0">
                      <a:moveTo>
                        <a:pt x="22007" y="1"/>
                      </a:moveTo>
                      <a:lnTo>
                        <a:pt x="0"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96;p32">
                  <a:extLst>
                    <a:ext uri="{FF2B5EF4-FFF2-40B4-BE49-F238E27FC236}">
                      <a16:creationId xmlns:a16="http://schemas.microsoft.com/office/drawing/2014/main" id="{6F033D4A-B35F-61EB-1775-4430BCF3C9A0}"/>
                    </a:ext>
                  </a:extLst>
                </p:cNvPr>
                <p:cNvSpPr/>
                <p:nvPr/>
              </p:nvSpPr>
              <p:spPr>
                <a:xfrm>
                  <a:off x="6699933" y="2763403"/>
                  <a:ext cx="406992" cy="1123"/>
                </a:xfrm>
                <a:custGeom>
                  <a:avLst/>
                  <a:gdLst/>
                  <a:ahLst/>
                  <a:cxnLst/>
                  <a:rect l="l" t="t" r="r" b="b"/>
                  <a:pathLst>
                    <a:path w="22464" h="62" extrusionOk="0">
                      <a:moveTo>
                        <a:pt x="22463" y="1"/>
                      </a:moveTo>
                      <a:lnTo>
                        <a:pt x="1" y="6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97;p32">
                  <a:extLst>
                    <a:ext uri="{FF2B5EF4-FFF2-40B4-BE49-F238E27FC236}">
                      <a16:creationId xmlns:a16="http://schemas.microsoft.com/office/drawing/2014/main" id="{C76F5003-95AB-327B-0158-8B9482B5BE19}"/>
                    </a:ext>
                  </a:extLst>
                </p:cNvPr>
                <p:cNvSpPr/>
                <p:nvPr/>
              </p:nvSpPr>
              <p:spPr>
                <a:xfrm>
                  <a:off x="6699933" y="2763403"/>
                  <a:ext cx="406992" cy="1123"/>
                </a:xfrm>
                <a:custGeom>
                  <a:avLst/>
                  <a:gdLst/>
                  <a:ahLst/>
                  <a:cxnLst/>
                  <a:rect l="l" t="t" r="r" b="b"/>
                  <a:pathLst>
                    <a:path w="22464" h="62" fill="none" extrusionOk="0">
                      <a:moveTo>
                        <a:pt x="22463" y="1"/>
                      </a:moveTo>
                      <a:lnTo>
                        <a:pt x="1" y="6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98;p32">
                  <a:extLst>
                    <a:ext uri="{FF2B5EF4-FFF2-40B4-BE49-F238E27FC236}">
                      <a16:creationId xmlns:a16="http://schemas.microsoft.com/office/drawing/2014/main" id="{695755BD-1B1F-CF69-BB0F-E9279402A3CD}"/>
                    </a:ext>
                  </a:extLst>
                </p:cNvPr>
                <p:cNvSpPr/>
                <p:nvPr/>
              </p:nvSpPr>
              <p:spPr>
                <a:xfrm>
                  <a:off x="6708756" y="2866926"/>
                  <a:ext cx="415797" cy="1123"/>
                </a:xfrm>
                <a:custGeom>
                  <a:avLst/>
                  <a:gdLst/>
                  <a:ahLst/>
                  <a:cxnLst/>
                  <a:rect l="l" t="t" r="r" b="b"/>
                  <a:pathLst>
                    <a:path w="22950" h="62" extrusionOk="0">
                      <a:moveTo>
                        <a:pt x="22949" y="1"/>
                      </a:moveTo>
                      <a:lnTo>
                        <a:pt x="0" y="62"/>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99;p32">
                  <a:extLst>
                    <a:ext uri="{FF2B5EF4-FFF2-40B4-BE49-F238E27FC236}">
                      <a16:creationId xmlns:a16="http://schemas.microsoft.com/office/drawing/2014/main" id="{66E07F7A-DF50-20EC-0266-DD5B653A8D99}"/>
                    </a:ext>
                  </a:extLst>
                </p:cNvPr>
                <p:cNvSpPr/>
                <p:nvPr/>
              </p:nvSpPr>
              <p:spPr>
                <a:xfrm>
                  <a:off x="6708756" y="2866926"/>
                  <a:ext cx="415797" cy="1123"/>
                </a:xfrm>
                <a:custGeom>
                  <a:avLst/>
                  <a:gdLst/>
                  <a:ahLst/>
                  <a:cxnLst/>
                  <a:rect l="l" t="t" r="r" b="b"/>
                  <a:pathLst>
                    <a:path w="22950" h="62" fill="none" extrusionOk="0">
                      <a:moveTo>
                        <a:pt x="22949" y="1"/>
                      </a:moveTo>
                      <a:lnTo>
                        <a:pt x="0" y="6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00;p32">
                  <a:extLst>
                    <a:ext uri="{FF2B5EF4-FFF2-40B4-BE49-F238E27FC236}">
                      <a16:creationId xmlns:a16="http://schemas.microsoft.com/office/drawing/2014/main" id="{B5A6450F-E575-E640-1ACE-585F1C2A9BB3}"/>
                    </a:ext>
                  </a:extLst>
                </p:cNvPr>
                <p:cNvSpPr/>
                <p:nvPr/>
              </p:nvSpPr>
              <p:spPr>
                <a:xfrm>
                  <a:off x="6717561" y="2975975"/>
                  <a:ext cx="425163" cy="562"/>
                </a:xfrm>
                <a:custGeom>
                  <a:avLst/>
                  <a:gdLst/>
                  <a:ahLst/>
                  <a:cxnLst/>
                  <a:rect l="l" t="t" r="r" b="b"/>
                  <a:pathLst>
                    <a:path w="23467" h="31" extrusionOk="0">
                      <a:moveTo>
                        <a:pt x="23466" y="0"/>
                      </a:moveTo>
                      <a:lnTo>
                        <a:pt x="1"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01;p32">
                  <a:extLst>
                    <a:ext uri="{FF2B5EF4-FFF2-40B4-BE49-F238E27FC236}">
                      <a16:creationId xmlns:a16="http://schemas.microsoft.com/office/drawing/2014/main" id="{41D70957-1503-767E-776C-3069C8E831A6}"/>
                    </a:ext>
                  </a:extLst>
                </p:cNvPr>
                <p:cNvSpPr/>
                <p:nvPr/>
              </p:nvSpPr>
              <p:spPr>
                <a:xfrm>
                  <a:off x="6717561" y="2975975"/>
                  <a:ext cx="425163" cy="562"/>
                </a:xfrm>
                <a:custGeom>
                  <a:avLst/>
                  <a:gdLst/>
                  <a:ahLst/>
                  <a:cxnLst/>
                  <a:rect l="l" t="t" r="r" b="b"/>
                  <a:pathLst>
                    <a:path w="23467" h="31" fill="none" extrusionOk="0">
                      <a:moveTo>
                        <a:pt x="23466" y="0"/>
                      </a:moveTo>
                      <a:lnTo>
                        <a:pt x="1"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02;p32">
                  <a:extLst>
                    <a:ext uri="{FF2B5EF4-FFF2-40B4-BE49-F238E27FC236}">
                      <a16:creationId xmlns:a16="http://schemas.microsoft.com/office/drawing/2014/main" id="{65482EBF-9DC1-9BA5-CC7E-F616A0F42893}"/>
                    </a:ext>
                  </a:extLst>
                </p:cNvPr>
                <p:cNvSpPr/>
                <p:nvPr/>
              </p:nvSpPr>
              <p:spPr>
                <a:xfrm>
                  <a:off x="6726928" y="3089409"/>
                  <a:ext cx="435056" cy="580"/>
                </a:xfrm>
                <a:custGeom>
                  <a:avLst/>
                  <a:gdLst/>
                  <a:ahLst/>
                  <a:cxnLst/>
                  <a:rect l="l" t="t" r="r" b="b"/>
                  <a:pathLst>
                    <a:path w="24013" h="32" extrusionOk="0">
                      <a:moveTo>
                        <a:pt x="24013" y="1"/>
                      </a:moveTo>
                      <a:lnTo>
                        <a:pt x="0" y="31"/>
                      </a:lnTo>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03;p32">
                  <a:extLst>
                    <a:ext uri="{FF2B5EF4-FFF2-40B4-BE49-F238E27FC236}">
                      <a16:creationId xmlns:a16="http://schemas.microsoft.com/office/drawing/2014/main" id="{D35DD631-0CBA-9435-6B26-D50C8774F7BD}"/>
                    </a:ext>
                  </a:extLst>
                </p:cNvPr>
                <p:cNvSpPr/>
                <p:nvPr/>
              </p:nvSpPr>
              <p:spPr>
                <a:xfrm>
                  <a:off x="6726928" y="3089409"/>
                  <a:ext cx="435056" cy="580"/>
                </a:xfrm>
                <a:custGeom>
                  <a:avLst/>
                  <a:gdLst/>
                  <a:ahLst/>
                  <a:cxnLst/>
                  <a:rect l="l" t="t" r="r" b="b"/>
                  <a:pathLst>
                    <a:path w="24013" h="32" fill="none" extrusionOk="0">
                      <a:moveTo>
                        <a:pt x="24013" y="1"/>
                      </a:moveTo>
                      <a:lnTo>
                        <a:pt x="0" y="3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04;p32">
                  <a:extLst>
                    <a:ext uri="{FF2B5EF4-FFF2-40B4-BE49-F238E27FC236}">
                      <a16:creationId xmlns:a16="http://schemas.microsoft.com/office/drawing/2014/main" id="{6ACCF4BF-EA70-30CF-0614-44CA3F4B11AB}"/>
                    </a:ext>
                  </a:extLst>
                </p:cNvPr>
                <p:cNvSpPr/>
                <p:nvPr/>
              </p:nvSpPr>
              <p:spPr>
                <a:xfrm>
                  <a:off x="6172370" y="3467738"/>
                  <a:ext cx="55095" cy="95842"/>
                </a:xfrm>
                <a:custGeom>
                  <a:avLst/>
                  <a:gdLst/>
                  <a:ahLst/>
                  <a:cxnLst/>
                  <a:rect l="l" t="t" r="r" b="b"/>
                  <a:pathLst>
                    <a:path w="3041" h="5290" extrusionOk="0">
                      <a:moveTo>
                        <a:pt x="1" y="0"/>
                      </a:moveTo>
                      <a:lnTo>
                        <a:pt x="1" y="5289"/>
                      </a:lnTo>
                      <a:lnTo>
                        <a:pt x="3040" y="528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05;p32">
                  <a:extLst>
                    <a:ext uri="{FF2B5EF4-FFF2-40B4-BE49-F238E27FC236}">
                      <a16:creationId xmlns:a16="http://schemas.microsoft.com/office/drawing/2014/main" id="{67192AA8-EA67-363B-6F9C-D18E31ADA4F7}"/>
                    </a:ext>
                  </a:extLst>
                </p:cNvPr>
                <p:cNvSpPr/>
                <p:nvPr/>
              </p:nvSpPr>
              <p:spPr>
                <a:xfrm>
                  <a:off x="6172370" y="3583926"/>
                  <a:ext cx="55095" cy="85931"/>
                </a:xfrm>
                <a:custGeom>
                  <a:avLst/>
                  <a:gdLst/>
                  <a:ahLst/>
                  <a:cxnLst/>
                  <a:rect l="l" t="t" r="r" b="b"/>
                  <a:pathLst>
                    <a:path w="3041" h="4743" extrusionOk="0">
                      <a:moveTo>
                        <a:pt x="1" y="1"/>
                      </a:moveTo>
                      <a:lnTo>
                        <a:pt x="1"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06;p32">
                  <a:extLst>
                    <a:ext uri="{FF2B5EF4-FFF2-40B4-BE49-F238E27FC236}">
                      <a16:creationId xmlns:a16="http://schemas.microsoft.com/office/drawing/2014/main" id="{589512C5-427A-046B-D78F-9686D39733CC}"/>
                    </a:ext>
                  </a:extLst>
                </p:cNvPr>
                <p:cNvSpPr/>
                <p:nvPr/>
              </p:nvSpPr>
              <p:spPr>
                <a:xfrm>
                  <a:off x="6172370" y="3689660"/>
                  <a:ext cx="55095" cy="85931"/>
                </a:xfrm>
                <a:custGeom>
                  <a:avLst/>
                  <a:gdLst/>
                  <a:ahLst/>
                  <a:cxnLst/>
                  <a:rect l="l" t="t" r="r" b="b"/>
                  <a:pathLst>
                    <a:path w="3041" h="4743" extrusionOk="0">
                      <a:moveTo>
                        <a:pt x="1" y="1"/>
                      </a:moveTo>
                      <a:lnTo>
                        <a:pt x="1"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07;p32">
                  <a:extLst>
                    <a:ext uri="{FF2B5EF4-FFF2-40B4-BE49-F238E27FC236}">
                      <a16:creationId xmlns:a16="http://schemas.microsoft.com/office/drawing/2014/main" id="{6F41686B-92D7-86E4-4AE9-35AC2B6ACFD1}"/>
                    </a:ext>
                  </a:extLst>
                </p:cNvPr>
                <p:cNvSpPr/>
                <p:nvPr/>
              </p:nvSpPr>
              <p:spPr>
                <a:xfrm>
                  <a:off x="6172370" y="3795955"/>
                  <a:ext cx="55095" cy="110154"/>
                </a:xfrm>
                <a:custGeom>
                  <a:avLst/>
                  <a:gdLst/>
                  <a:ahLst/>
                  <a:cxnLst/>
                  <a:rect l="l" t="t" r="r" b="b"/>
                  <a:pathLst>
                    <a:path w="3041" h="6080" extrusionOk="0">
                      <a:moveTo>
                        <a:pt x="1" y="0"/>
                      </a:moveTo>
                      <a:lnTo>
                        <a:pt x="1" y="6079"/>
                      </a:lnTo>
                      <a:lnTo>
                        <a:pt x="3040" y="607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8;p32">
                  <a:extLst>
                    <a:ext uri="{FF2B5EF4-FFF2-40B4-BE49-F238E27FC236}">
                      <a16:creationId xmlns:a16="http://schemas.microsoft.com/office/drawing/2014/main" id="{E97814B1-EF73-F121-62F9-982358F29310}"/>
                    </a:ext>
                  </a:extLst>
                </p:cNvPr>
                <p:cNvSpPr/>
                <p:nvPr/>
              </p:nvSpPr>
              <p:spPr>
                <a:xfrm>
                  <a:off x="6091421" y="3795955"/>
                  <a:ext cx="66654" cy="110154"/>
                </a:xfrm>
                <a:custGeom>
                  <a:avLst/>
                  <a:gdLst/>
                  <a:ahLst/>
                  <a:cxnLst/>
                  <a:rect l="l" t="t" r="r" b="b"/>
                  <a:pathLst>
                    <a:path w="3679" h="6080" extrusionOk="0">
                      <a:moveTo>
                        <a:pt x="1" y="0"/>
                      </a:moveTo>
                      <a:lnTo>
                        <a:pt x="1" y="6079"/>
                      </a:lnTo>
                      <a:lnTo>
                        <a:pt x="3679" y="6079"/>
                      </a:lnTo>
                      <a:lnTo>
                        <a:pt x="3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09;p32">
                  <a:extLst>
                    <a:ext uri="{FF2B5EF4-FFF2-40B4-BE49-F238E27FC236}">
                      <a16:creationId xmlns:a16="http://schemas.microsoft.com/office/drawing/2014/main" id="{FF483FD0-9E0B-0E35-7311-4C9A88F28683}"/>
                    </a:ext>
                  </a:extLst>
                </p:cNvPr>
                <p:cNvSpPr/>
                <p:nvPr/>
              </p:nvSpPr>
              <p:spPr>
                <a:xfrm>
                  <a:off x="6091421" y="3689660"/>
                  <a:ext cx="66654" cy="85931"/>
                </a:xfrm>
                <a:custGeom>
                  <a:avLst/>
                  <a:gdLst/>
                  <a:ahLst/>
                  <a:cxnLst/>
                  <a:rect l="l" t="t" r="r" b="b"/>
                  <a:pathLst>
                    <a:path w="3679" h="4743" extrusionOk="0">
                      <a:moveTo>
                        <a:pt x="1" y="1"/>
                      </a:moveTo>
                      <a:lnTo>
                        <a:pt x="1" y="4743"/>
                      </a:lnTo>
                      <a:lnTo>
                        <a:pt x="3679" y="4743"/>
                      </a:lnTo>
                      <a:lnTo>
                        <a:pt x="3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10;p32">
                  <a:extLst>
                    <a:ext uri="{FF2B5EF4-FFF2-40B4-BE49-F238E27FC236}">
                      <a16:creationId xmlns:a16="http://schemas.microsoft.com/office/drawing/2014/main" id="{BE425F23-CD54-7ACF-8090-35D78CFE8F44}"/>
                    </a:ext>
                  </a:extLst>
                </p:cNvPr>
                <p:cNvSpPr/>
                <p:nvPr/>
              </p:nvSpPr>
              <p:spPr>
                <a:xfrm>
                  <a:off x="6091421" y="3583926"/>
                  <a:ext cx="66654" cy="85931"/>
                </a:xfrm>
                <a:custGeom>
                  <a:avLst/>
                  <a:gdLst/>
                  <a:ahLst/>
                  <a:cxnLst/>
                  <a:rect l="l" t="t" r="r" b="b"/>
                  <a:pathLst>
                    <a:path w="3679" h="4743" extrusionOk="0">
                      <a:moveTo>
                        <a:pt x="1" y="1"/>
                      </a:moveTo>
                      <a:lnTo>
                        <a:pt x="1" y="4743"/>
                      </a:lnTo>
                      <a:lnTo>
                        <a:pt x="3679" y="4743"/>
                      </a:lnTo>
                      <a:lnTo>
                        <a:pt x="3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11;p32">
                  <a:extLst>
                    <a:ext uri="{FF2B5EF4-FFF2-40B4-BE49-F238E27FC236}">
                      <a16:creationId xmlns:a16="http://schemas.microsoft.com/office/drawing/2014/main" id="{BB01A4EA-3328-3E72-E623-F18844CC41AA}"/>
                    </a:ext>
                  </a:extLst>
                </p:cNvPr>
                <p:cNvSpPr/>
                <p:nvPr/>
              </p:nvSpPr>
              <p:spPr>
                <a:xfrm>
                  <a:off x="6091421" y="3467738"/>
                  <a:ext cx="66654" cy="95842"/>
                </a:xfrm>
                <a:custGeom>
                  <a:avLst/>
                  <a:gdLst/>
                  <a:ahLst/>
                  <a:cxnLst/>
                  <a:rect l="l" t="t" r="r" b="b"/>
                  <a:pathLst>
                    <a:path w="3679" h="5290" extrusionOk="0">
                      <a:moveTo>
                        <a:pt x="1" y="0"/>
                      </a:moveTo>
                      <a:lnTo>
                        <a:pt x="1" y="5289"/>
                      </a:lnTo>
                      <a:lnTo>
                        <a:pt x="3679" y="5289"/>
                      </a:lnTo>
                      <a:lnTo>
                        <a:pt x="3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12;p32">
                  <a:extLst>
                    <a:ext uri="{FF2B5EF4-FFF2-40B4-BE49-F238E27FC236}">
                      <a16:creationId xmlns:a16="http://schemas.microsoft.com/office/drawing/2014/main" id="{EEA16F99-83C7-BD69-D293-5A3D5F6D673A}"/>
                    </a:ext>
                  </a:extLst>
                </p:cNvPr>
                <p:cNvSpPr/>
                <p:nvPr/>
              </p:nvSpPr>
              <p:spPr>
                <a:xfrm>
                  <a:off x="6631648" y="3467738"/>
                  <a:ext cx="55639" cy="95842"/>
                </a:xfrm>
                <a:custGeom>
                  <a:avLst/>
                  <a:gdLst/>
                  <a:ahLst/>
                  <a:cxnLst/>
                  <a:rect l="l" t="t" r="r" b="b"/>
                  <a:pathLst>
                    <a:path w="3071" h="5290" extrusionOk="0">
                      <a:moveTo>
                        <a:pt x="1" y="0"/>
                      </a:moveTo>
                      <a:lnTo>
                        <a:pt x="1" y="5289"/>
                      </a:lnTo>
                      <a:lnTo>
                        <a:pt x="3071" y="5289"/>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13;p32">
                  <a:extLst>
                    <a:ext uri="{FF2B5EF4-FFF2-40B4-BE49-F238E27FC236}">
                      <a16:creationId xmlns:a16="http://schemas.microsoft.com/office/drawing/2014/main" id="{0F649AE7-D14E-F435-AC18-E7920229DD9E}"/>
                    </a:ext>
                  </a:extLst>
                </p:cNvPr>
                <p:cNvSpPr/>
                <p:nvPr/>
              </p:nvSpPr>
              <p:spPr>
                <a:xfrm>
                  <a:off x="6631648" y="3583926"/>
                  <a:ext cx="55639" cy="85931"/>
                </a:xfrm>
                <a:custGeom>
                  <a:avLst/>
                  <a:gdLst/>
                  <a:ahLst/>
                  <a:cxnLst/>
                  <a:rect l="l" t="t" r="r" b="b"/>
                  <a:pathLst>
                    <a:path w="3071" h="4743" extrusionOk="0">
                      <a:moveTo>
                        <a:pt x="1" y="1"/>
                      </a:moveTo>
                      <a:lnTo>
                        <a:pt x="1" y="4743"/>
                      </a:lnTo>
                      <a:lnTo>
                        <a:pt x="3071" y="4743"/>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14;p32">
                  <a:extLst>
                    <a:ext uri="{FF2B5EF4-FFF2-40B4-BE49-F238E27FC236}">
                      <a16:creationId xmlns:a16="http://schemas.microsoft.com/office/drawing/2014/main" id="{17A25793-AF95-7B54-2563-AA9D83D5C84D}"/>
                    </a:ext>
                  </a:extLst>
                </p:cNvPr>
                <p:cNvSpPr/>
                <p:nvPr/>
              </p:nvSpPr>
              <p:spPr>
                <a:xfrm>
                  <a:off x="6631648" y="3689660"/>
                  <a:ext cx="55639" cy="85931"/>
                </a:xfrm>
                <a:custGeom>
                  <a:avLst/>
                  <a:gdLst/>
                  <a:ahLst/>
                  <a:cxnLst/>
                  <a:rect l="l" t="t" r="r" b="b"/>
                  <a:pathLst>
                    <a:path w="3071" h="4743" extrusionOk="0">
                      <a:moveTo>
                        <a:pt x="1" y="1"/>
                      </a:moveTo>
                      <a:lnTo>
                        <a:pt x="1" y="4743"/>
                      </a:lnTo>
                      <a:lnTo>
                        <a:pt x="3071" y="4743"/>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15;p32">
                  <a:extLst>
                    <a:ext uri="{FF2B5EF4-FFF2-40B4-BE49-F238E27FC236}">
                      <a16:creationId xmlns:a16="http://schemas.microsoft.com/office/drawing/2014/main" id="{46E9B723-63C0-D5F3-0EA2-520C9D5E2F1B}"/>
                    </a:ext>
                  </a:extLst>
                </p:cNvPr>
                <p:cNvSpPr/>
                <p:nvPr/>
              </p:nvSpPr>
              <p:spPr>
                <a:xfrm>
                  <a:off x="6631648" y="3795955"/>
                  <a:ext cx="55639" cy="110154"/>
                </a:xfrm>
                <a:custGeom>
                  <a:avLst/>
                  <a:gdLst/>
                  <a:ahLst/>
                  <a:cxnLst/>
                  <a:rect l="l" t="t" r="r" b="b"/>
                  <a:pathLst>
                    <a:path w="3071" h="6080" extrusionOk="0">
                      <a:moveTo>
                        <a:pt x="1" y="0"/>
                      </a:moveTo>
                      <a:lnTo>
                        <a:pt x="1" y="6079"/>
                      </a:lnTo>
                      <a:lnTo>
                        <a:pt x="3071" y="6079"/>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16;p32">
                  <a:extLst>
                    <a:ext uri="{FF2B5EF4-FFF2-40B4-BE49-F238E27FC236}">
                      <a16:creationId xmlns:a16="http://schemas.microsoft.com/office/drawing/2014/main" id="{9FFF24E0-E6EB-2A4C-0656-0BAF7983CEDA}"/>
                    </a:ext>
                  </a:extLst>
                </p:cNvPr>
                <p:cNvSpPr/>
                <p:nvPr/>
              </p:nvSpPr>
              <p:spPr>
                <a:xfrm>
                  <a:off x="6550699" y="3795955"/>
                  <a:ext cx="67216" cy="110154"/>
                </a:xfrm>
                <a:custGeom>
                  <a:avLst/>
                  <a:gdLst/>
                  <a:ahLst/>
                  <a:cxnLst/>
                  <a:rect l="l" t="t" r="r" b="b"/>
                  <a:pathLst>
                    <a:path w="3710" h="6080" extrusionOk="0">
                      <a:moveTo>
                        <a:pt x="1" y="0"/>
                      </a:moveTo>
                      <a:lnTo>
                        <a:pt x="1" y="6079"/>
                      </a:lnTo>
                      <a:lnTo>
                        <a:pt x="3709" y="6079"/>
                      </a:lnTo>
                      <a:lnTo>
                        <a:pt x="3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7;p32">
                  <a:extLst>
                    <a:ext uri="{FF2B5EF4-FFF2-40B4-BE49-F238E27FC236}">
                      <a16:creationId xmlns:a16="http://schemas.microsoft.com/office/drawing/2014/main" id="{B452AD67-97F1-C152-4950-166CC10CC124}"/>
                    </a:ext>
                  </a:extLst>
                </p:cNvPr>
                <p:cNvSpPr/>
                <p:nvPr/>
              </p:nvSpPr>
              <p:spPr>
                <a:xfrm>
                  <a:off x="6550699" y="3689660"/>
                  <a:ext cx="67216" cy="85931"/>
                </a:xfrm>
                <a:custGeom>
                  <a:avLst/>
                  <a:gdLst/>
                  <a:ahLst/>
                  <a:cxnLst/>
                  <a:rect l="l" t="t" r="r" b="b"/>
                  <a:pathLst>
                    <a:path w="3710" h="4743" extrusionOk="0">
                      <a:moveTo>
                        <a:pt x="1" y="1"/>
                      </a:moveTo>
                      <a:lnTo>
                        <a:pt x="1" y="4743"/>
                      </a:lnTo>
                      <a:lnTo>
                        <a:pt x="3709" y="4743"/>
                      </a:lnTo>
                      <a:lnTo>
                        <a:pt x="3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8;p32">
                  <a:extLst>
                    <a:ext uri="{FF2B5EF4-FFF2-40B4-BE49-F238E27FC236}">
                      <a16:creationId xmlns:a16="http://schemas.microsoft.com/office/drawing/2014/main" id="{BC52302E-B3DF-7643-358B-835F7623C1D0}"/>
                    </a:ext>
                  </a:extLst>
                </p:cNvPr>
                <p:cNvSpPr/>
                <p:nvPr/>
              </p:nvSpPr>
              <p:spPr>
                <a:xfrm>
                  <a:off x="6550699" y="3583926"/>
                  <a:ext cx="67216" cy="85931"/>
                </a:xfrm>
                <a:custGeom>
                  <a:avLst/>
                  <a:gdLst/>
                  <a:ahLst/>
                  <a:cxnLst/>
                  <a:rect l="l" t="t" r="r" b="b"/>
                  <a:pathLst>
                    <a:path w="3710" h="4743" extrusionOk="0">
                      <a:moveTo>
                        <a:pt x="1" y="1"/>
                      </a:moveTo>
                      <a:lnTo>
                        <a:pt x="1" y="4743"/>
                      </a:lnTo>
                      <a:lnTo>
                        <a:pt x="3709" y="4743"/>
                      </a:lnTo>
                      <a:lnTo>
                        <a:pt x="3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9;p32">
                  <a:extLst>
                    <a:ext uri="{FF2B5EF4-FFF2-40B4-BE49-F238E27FC236}">
                      <a16:creationId xmlns:a16="http://schemas.microsoft.com/office/drawing/2014/main" id="{FA225C22-D573-2773-5DD0-AF43988F9C3B}"/>
                    </a:ext>
                  </a:extLst>
                </p:cNvPr>
                <p:cNvSpPr/>
                <p:nvPr/>
              </p:nvSpPr>
              <p:spPr>
                <a:xfrm>
                  <a:off x="6550699" y="3467738"/>
                  <a:ext cx="67216" cy="95842"/>
                </a:xfrm>
                <a:custGeom>
                  <a:avLst/>
                  <a:gdLst/>
                  <a:ahLst/>
                  <a:cxnLst/>
                  <a:rect l="l" t="t" r="r" b="b"/>
                  <a:pathLst>
                    <a:path w="3710" h="5290" extrusionOk="0">
                      <a:moveTo>
                        <a:pt x="1" y="0"/>
                      </a:moveTo>
                      <a:lnTo>
                        <a:pt x="1" y="5289"/>
                      </a:lnTo>
                      <a:lnTo>
                        <a:pt x="3709" y="5289"/>
                      </a:lnTo>
                      <a:lnTo>
                        <a:pt x="3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20;p32">
                  <a:extLst>
                    <a:ext uri="{FF2B5EF4-FFF2-40B4-BE49-F238E27FC236}">
                      <a16:creationId xmlns:a16="http://schemas.microsoft.com/office/drawing/2014/main" id="{A1E060DE-F38C-278B-A7E4-6BFD6DBE2624}"/>
                    </a:ext>
                  </a:extLst>
                </p:cNvPr>
                <p:cNvSpPr/>
                <p:nvPr/>
              </p:nvSpPr>
              <p:spPr>
                <a:xfrm>
                  <a:off x="6246724" y="3463336"/>
                  <a:ext cx="287470" cy="550700"/>
                </a:xfrm>
                <a:custGeom>
                  <a:avLst/>
                  <a:gdLst/>
                  <a:ahLst/>
                  <a:cxnLst/>
                  <a:rect l="l" t="t" r="r" b="b"/>
                  <a:pathLst>
                    <a:path w="15867" h="30396" extrusionOk="0">
                      <a:moveTo>
                        <a:pt x="0" y="0"/>
                      </a:moveTo>
                      <a:lnTo>
                        <a:pt x="0" y="30396"/>
                      </a:lnTo>
                      <a:lnTo>
                        <a:pt x="15867" y="30396"/>
                      </a:lnTo>
                      <a:lnTo>
                        <a:pt x="15867" y="0"/>
                      </a:lnTo>
                      <a:close/>
                    </a:path>
                  </a:pathLst>
                </a:custGeom>
                <a:solidFill>
                  <a:schemeClr val="accent6"/>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21;p32">
                  <a:extLst>
                    <a:ext uri="{FF2B5EF4-FFF2-40B4-BE49-F238E27FC236}">
                      <a16:creationId xmlns:a16="http://schemas.microsoft.com/office/drawing/2014/main" id="{79C7C076-7DE5-3D62-1B00-3C349F9643BA}"/>
                    </a:ext>
                  </a:extLst>
                </p:cNvPr>
                <p:cNvSpPr/>
                <p:nvPr/>
              </p:nvSpPr>
              <p:spPr>
                <a:xfrm>
                  <a:off x="6288575" y="3495821"/>
                  <a:ext cx="208732" cy="268755"/>
                </a:xfrm>
                <a:custGeom>
                  <a:avLst/>
                  <a:gdLst/>
                  <a:ahLst/>
                  <a:cxnLst/>
                  <a:rect l="l" t="t" r="r" b="b"/>
                  <a:pathLst>
                    <a:path w="11521" h="14834" fill="none" extrusionOk="0">
                      <a:moveTo>
                        <a:pt x="0" y="1"/>
                      </a:moveTo>
                      <a:lnTo>
                        <a:pt x="11520" y="1"/>
                      </a:lnTo>
                      <a:lnTo>
                        <a:pt x="11520" y="14834"/>
                      </a:lnTo>
                      <a:lnTo>
                        <a:pt x="0" y="14834"/>
                      </a:lnTo>
                      <a:close/>
                    </a:path>
                  </a:pathLst>
                </a:custGeom>
                <a:noFill/>
                <a:ln w="4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22;p32">
                  <a:extLst>
                    <a:ext uri="{FF2B5EF4-FFF2-40B4-BE49-F238E27FC236}">
                      <a16:creationId xmlns:a16="http://schemas.microsoft.com/office/drawing/2014/main" id="{B1076229-3562-237B-5D22-A9E9FEAB6B1B}"/>
                    </a:ext>
                  </a:extLst>
                </p:cNvPr>
                <p:cNvSpPr/>
                <p:nvPr/>
              </p:nvSpPr>
              <p:spPr>
                <a:xfrm>
                  <a:off x="6288575" y="3866432"/>
                  <a:ext cx="208732" cy="111260"/>
                </a:xfrm>
                <a:custGeom>
                  <a:avLst/>
                  <a:gdLst/>
                  <a:ahLst/>
                  <a:cxnLst/>
                  <a:rect l="l" t="t" r="r" b="b"/>
                  <a:pathLst>
                    <a:path w="11521" h="6141" fill="none" extrusionOk="0">
                      <a:moveTo>
                        <a:pt x="0" y="1"/>
                      </a:moveTo>
                      <a:lnTo>
                        <a:pt x="11520" y="1"/>
                      </a:lnTo>
                      <a:lnTo>
                        <a:pt x="11520" y="6141"/>
                      </a:lnTo>
                      <a:lnTo>
                        <a:pt x="0" y="6141"/>
                      </a:lnTo>
                      <a:close/>
                    </a:path>
                  </a:pathLst>
                </a:custGeom>
                <a:noFill/>
                <a:ln w="4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23;p32">
                  <a:extLst>
                    <a:ext uri="{FF2B5EF4-FFF2-40B4-BE49-F238E27FC236}">
                      <a16:creationId xmlns:a16="http://schemas.microsoft.com/office/drawing/2014/main" id="{E9E5B8D1-FC63-A3D6-B077-85674EACFF54}"/>
                    </a:ext>
                  </a:extLst>
                </p:cNvPr>
                <p:cNvSpPr/>
                <p:nvPr/>
              </p:nvSpPr>
              <p:spPr>
                <a:xfrm>
                  <a:off x="6288575" y="3797060"/>
                  <a:ext cx="208732" cy="41870"/>
                </a:xfrm>
                <a:custGeom>
                  <a:avLst/>
                  <a:gdLst/>
                  <a:ahLst/>
                  <a:cxnLst/>
                  <a:rect l="l" t="t" r="r" b="b"/>
                  <a:pathLst>
                    <a:path w="11521" h="2311" fill="none" extrusionOk="0">
                      <a:moveTo>
                        <a:pt x="0" y="0"/>
                      </a:moveTo>
                      <a:lnTo>
                        <a:pt x="11520" y="0"/>
                      </a:lnTo>
                      <a:lnTo>
                        <a:pt x="11520" y="2310"/>
                      </a:lnTo>
                      <a:lnTo>
                        <a:pt x="0" y="2310"/>
                      </a:lnTo>
                      <a:close/>
                    </a:path>
                  </a:pathLst>
                </a:custGeom>
                <a:noFill/>
                <a:ln w="4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24;p32">
                  <a:extLst>
                    <a:ext uri="{FF2B5EF4-FFF2-40B4-BE49-F238E27FC236}">
                      <a16:creationId xmlns:a16="http://schemas.microsoft.com/office/drawing/2014/main" id="{AB8810B8-972C-D85C-C300-A2630703C2C9}"/>
                    </a:ext>
                  </a:extLst>
                </p:cNvPr>
                <p:cNvSpPr/>
                <p:nvPr/>
              </p:nvSpPr>
              <p:spPr>
                <a:xfrm>
                  <a:off x="6253880" y="3731511"/>
                  <a:ext cx="26452" cy="88142"/>
                </a:xfrm>
                <a:custGeom>
                  <a:avLst/>
                  <a:gdLst/>
                  <a:ahLst/>
                  <a:cxnLst/>
                  <a:rect l="l" t="t" r="r" b="b"/>
                  <a:pathLst>
                    <a:path w="1460" h="4865" extrusionOk="0">
                      <a:moveTo>
                        <a:pt x="0" y="1"/>
                      </a:moveTo>
                      <a:lnTo>
                        <a:pt x="0" y="4864"/>
                      </a:lnTo>
                      <a:lnTo>
                        <a:pt x="1459" y="4864"/>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25;p32">
                  <a:extLst>
                    <a:ext uri="{FF2B5EF4-FFF2-40B4-BE49-F238E27FC236}">
                      <a16:creationId xmlns:a16="http://schemas.microsoft.com/office/drawing/2014/main" id="{4132BD5E-C1A6-C67A-B324-14F0D7D7E1BC}"/>
                    </a:ext>
                  </a:extLst>
                </p:cNvPr>
                <p:cNvSpPr/>
                <p:nvPr/>
              </p:nvSpPr>
              <p:spPr>
                <a:xfrm>
                  <a:off x="6346950" y="3331169"/>
                  <a:ext cx="96385" cy="96929"/>
                </a:xfrm>
                <a:custGeom>
                  <a:avLst/>
                  <a:gdLst/>
                  <a:ahLst/>
                  <a:cxnLst/>
                  <a:rect l="l" t="t" r="r" b="b"/>
                  <a:pathLst>
                    <a:path w="5320" h="5350" fill="none" extrusionOk="0">
                      <a:moveTo>
                        <a:pt x="5320" y="2675"/>
                      </a:moveTo>
                      <a:cubicBezTo>
                        <a:pt x="5320" y="4134"/>
                        <a:pt x="4134" y="5350"/>
                        <a:pt x="2675" y="5350"/>
                      </a:cubicBezTo>
                      <a:cubicBezTo>
                        <a:pt x="1186" y="5350"/>
                        <a:pt x="0" y="4134"/>
                        <a:pt x="0" y="2675"/>
                      </a:cubicBezTo>
                      <a:cubicBezTo>
                        <a:pt x="0" y="1216"/>
                        <a:pt x="1186" y="0"/>
                        <a:pt x="2675" y="0"/>
                      </a:cubicBezTo>
                      <a:cubicBezTo>
                        <a:pt x="4134" y="0"/>
                        <a:pt x="5320" y="1216"/>
                        <a:pt x="5320" y="2675"/>
                      </a:cubicBezTo>
                      <a:close/>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26;p32">
                  <a:extLst>
                    <a:ext uri="{FF2B5EF4-FFF2-40B4-BE49-F238E27FC236}">
                      <a16:creationId xmlns:a16="http://schemas.microsoft.com/office/drawing/2014/main" id="{F95DFFE5-31C5-4F59-B9E9-2F5FCB0394E5}"/>
                    </a:ext>
                  </a:extLst>
                </p:cNvPr>
                <p:cNvSpPr/>
                <p:nvPr/>
              </p:nvSpPr>
              <p:spPr>
                <a:xfrm>
                  <a:off x="6368981" y="3421484"/>
                  <a:ext cx="52323" cy="46272"/>
                </a:xfrm>
                <a:custGeom>
                  <a:avLst/>
                  <a:gdLst/>
                  <a:ahLst/>
                  <a:cxnLst/>
                  <a:rect l="l" t="t" r="r" b="b"/>
                  <a:pathLst>
                    <a:path w="2888" h="2554" extrusionOk="0">
                      <a:moveTo>
                        <a:pt x="0" y="0"/>
                      </a:moveTo>
                      <a:lnTo>
                        <a:pt x="395" y="2553"/>
                      </a:lnTo>
                      <a:lnTo>
                        <a:pt x="2493" y="2553"/>
                      </a:lnTo>
                      <a:lnTo>
                        <a:pt x="2888" y="0"/>
                      </a:lnTo>
                      <a:close/>
                    </a:path>
                  </a:pathLst>
                </a:custGeom>
                <a:solidFill>
                  <a:srgbClr val="FFFFFF"/>
                </a:solidFill>
                <a:ln w="19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27;p32">
                  <a:extLst>
                    <a:ext uri="{FF2B5EF4-FFF2-40B4-BE49-F238E27FC236}">
                      <a16:creationId xmlns:a16="http://schemas.microsoft.com/office/drawing/2014/main" id="{659BE89E-6EA4-F171-76FE-08BCBDD8E8FA}"/>
                    </a:ext>
                  </a:extLst>
                </p:cNvPr>
                <p:cNvSpPr/>
                <p:nvPr/>
              </p:nvSpPr>
              <p:spPr>
                <a:xfrm>
                  <a:off x="6364016" y="3384036"/>
                  <a:ext cx="62252" cy="37467"/>
                </a:xfrm>
                <a:custGeom>
                  <a:avLst/>
                  <a:gdLst/>
                  <a:ahLst/>
                  <a:cxnLst/>
                  <a:rect l="l" t="t" r="r" b="b"/>
                  <a:pathLst>
                    <a:path w="3436" h="2068" extrusionOk="0">
                      <a:moveTo>
                        <a:pt x="882" y="0"/>
                      </a:moveTo>
                      <a:lnTo>
                        <a:pt x="1" y="2067"/>
                      </a:lnTo>
                      <a:lnTo>
                        <a:pt x="3435" y="2067"/>
                      </a:lnTo>
                      <a:lnTo>
                        <a:pt x="2554" y="0"/>
                      </a:lnTo>
                      <a:close/>
                    </a:path>
                  </a:pathLst>
                </a:custGeom>
                <a:solidFill>
                  <a:srgbClr val="FFFFFF"/>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28;p32">
                  <a:extLst>
                    <a:ext uri="{FF2B5EF4-FFF2-40B4-BE49-F238E27FC236}">
                      <a16:creationId xmlns:a16="http://schemas.microsoft.com/office/drawing/2014/main" id="{E57065D8-7752-E4C3-C5FE-CFF70990AE9F}"/>
                    </a:ext>
                  </a:extLst>
                </p:cNvPr>
                <p:cNvSpPr/>
                <p:nvPr/>
              </p:nvSpPr>
              <p:spPr>
                <a:xfrm>
                  <a:off x="6387696" y="3365864"/>
                  <a:ext cx="14893" cy="18190"/>
                </a:xfrm>
                <a:custGeom>
                  <a:avLst/>
                  <a:gdLst/>
                  <a:ahLst/>
                  <a:cxnLst/>
                  <a:rect l="l" t="t" r="r" b="b"/>
                  <a:pathLst>
                    <a:path w="822" h="1004" extrusionOk="0">
                      <a:moveTo>
                        <a:pt x="1" y="0"/>
                      </a:moveTo>
                      <a:lnTo>
                        <a:pt x="1" y="1003"/>
                      </a:lnTo>
                      <a:lnTo>
                        <a:pt x="821" y="1003"/>
                      </a:lnTo>
                      <a:lnTo>
                        <a:pt x="821" y="0"/>
                      </a:lnTo>
                      <a:close/>
                    </a:path>
                  </a:pathLst>
                </a:custGeom>
                <a:solidFill>
                  <a:schemeClr val="accent3"/>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29;p32">
                  <a:extLst>
                    <a:ext uri="{FF2B5EF4-FFF2-40B4-BE49-F238E27FC236}">
                      <a16:creationId xmlns:a16="http://schemas.microsoft.com/office/drawing/2014/main" id="{5BD665E6-E3C6-A142-8E69-1237FD3363C2}"/>
                    </a:ext>
                  </a:extLst>
                </p:cNvPr>
                <p:cNvSpPr/>
                <p:nvPr/>
              </p:nvSpPr>
              <p:spPr>
                <a:xfrm>
                  <a:off x="5975233" y="2730356"/>
                  <a:ext cx="811736" cy="663064"/>
                </a:xfrm>
                <a:custGeom>
                  <a:avLst/>
                  <a:gdLst/>
                  <a:ahLst/>
                  <a:cxnLst/>
                  <a:rect l="l" t="t" r="r" b="b"/>
                  <a:pathLst>
                    <a:path w="44804" h="36598" extrusionOk="0">
                      <a:moveTo>
                        <a:pt x="22189" y="1"/>
                      </a:moveTo>
                      <a:lnTo>
                        <a:pt x="0" y="26779"/>
                      </a:lnTo>
                      <a:lnTo>
                        <a:pt x="0" y="36567"/>
                      </a:lnTo>
                      <a:lnTo>
                        <a:pt x="8663" y="36597"/>
                      </a:lnTo>
                      <a:lnTo>
                        <a:pt x="12736" y="35290"/>
                      </a:lnTo>
                      <a:cubicBezTo>
                        <a:pt x="15922" y="34301"/>
                        <a:pt x="19222" y="33807"/>
                        <a:pt x="22518" y="33807"/>
                      </a:cubicBezTo>
                      <a:cubicBezTo>
                        <a:pt x="25605" y="33807"/>
                        <a:pt x="28689" y="34240"/>
                        <a:pt x="31673" y="35108"/>
                      </a:cubicBezTo>
                      <a:lnTo>
                        <a:pt x="36657" y="36597"/>
                      </a:lnTo>
                      <a:lnTo>
                        <a:pt x="44804" y="36597"/>
                      </a:lnTo>
                      <a:lnTo>
                        <a:pt x="44804" y="26779"/>
                      </a:lnTo>
                      <a:lnTo>
                        <a:pt x="22189"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30;p32">
                  <a:extLst>
                    <a:ext uri="{FF2B5EF4-FFF2-40B4-BE49-F238E27FC236}">
                      <a16:creationId xmlns:a16="http://schemas.microsoft.com/office/drawing/2014/main" id="{76BB49C6-7C51-2CB7-0232-6A55462199D6}"/>
                    </a:ext>
                  </a:extLst>
                </p:cNvPr>
                <p:cNvSpPr/>
                <p:nvPr/>
              </p:nvSpPr>
              <p:spPr>
                <a:xfrm>
                  <a:off x="5975233" y="4009071"/>
                  <a:ext cx="811736" cy="64987"/>
                </a:xfrm>
                <a:custGeom>
                  <a:avLst/>
                  <a:gdLst/>
                  <a:ahLst/>
                  <a:cxnLst/>
                  <a:rect l="l" t="t" r="r" b="b"/>
                  <a:pathLst>
                    <a:path w="44804" h="3587" extrusionOk="0">
                      <a:moveTo>
                        <a:pt x="0" y="0"/>
                      </a:moveTo>
                      <a:lnTo>
                        <a:pt x="0" y="3587"/>
                      </a:lnTo>
                      <a:lnTo>
                        <a:pt x="44804" y="3587"/>
                      </a:lnTo>
                      <a:lnTo>
                        <a:pt x="44804" y="0"/>
                      </a:lnTo>
                      <a:close/>
                    </a:path>
                  </a:pathLst>
                </a:custGeom>
                <a:solidFill>
                  <a:schemeClr val="dk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31;p32">
                  <a:extLst>
                    <a:ext uri="{FF2B5EF4-FFF2-40B4-BE49-F238E27FC236}">
                      <a16:creationId xmlns:a16="http://schemas.microsoft.com/office/drawing/2014/main" id="{DC5C2FC1-9C20-F28A-70EA-DFAC7533DE8D}"/>
                    </a:ext>
                  </a:extLst>
                </p:cNvPr>
                <p:cNvSpPr/>
                <p:nvPr/>
              </p:nvSpPr>
              <p:spPr>
                <a:xfrm>
                  <a:off x="6139885" y="4015684"/>
                  <a:ext cx="18" cy="50675"/>
                </a:xfrm>
                <a:custGeom>
                  <a:avLst/>
                  <a:gdLst/>
                  <a:ahLst/>
                  <a:cxnLst/>
                  <a:rect l="l" t="t" r="r" b="b"/>
                  <a:pathLst>
                    <a:path w="1" h="2797" fill="none" extrusionOk="0">
                      <a:moveTo>
                        <a:pt x="1" y="0"/>
                      </a:moveTo>
                      <a:lnTo>
                        <a:pt x="1"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32;p32">
                  <a:extLst>
                    <a:ext uri="{FF2B5EF4-FFF2-40B4-BE49-F238E27FC236}">
                      <a16:creationId xmlns:a16="http://schemas.microsoft.com/office/drawing/2014/main" id="{078F9AB0-30CF-2BED-FA99-9E2263CA1748}"/>
                    </a:ext>
                  </a:extLst>
                </p:cNvPr>
                <p:cNvSpPr/>
                <p:nvPr/>
              </p:nvSpPr>
              <p:spPr>
                <a:xfrm>
                  <a:off x="6181736" y="4015684"/>
                  <a:ext cx="18" cy="50675"/>
                </a:xfrm>
                <a:custGeom>
                  <a:avLst/>
                  <a:gdLst/>
                  <a:ahLst/>
                  <a:cxnLst/>
                  <a:rect l="l" t="t" r="r" b="b"/>
                  <a:pathLst>
                    <a:path w="1" h="2797" fill="none" extrusionOk="0">
                      <a:moveTo>
                        <a:pt x="1" y="0"/>
                      </a:moveTo>
                      <a:lnTo>
                        <a:pt x="1"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33;p32">
                  <a:extLst>
                    <a:ext uri="{FF2B5EF4-FFF2-40B4-BE49-F238E27FC236}">
                      <a16:creationId xmlns:a16="http://schemas.microsoft.com/office/drawing/2014/main" id="{79A82125-825F-CE1E-84F2-4D36CD37A0D9}"/>
                    </a:ext>
                  </a:extLst>
                </p:cNvPr>
                <p:cNvSpPr/>
                <p:nvPr/>
              </p:nvSpPr>
              <p:spPr>
                <a:xfrm>
                  <a:off x="6223588" y="4015684"/>
                  <a:ext cx="18" cy="50675"/>
                </a:xfrm>
                <a:custGeom>
                  <a:avLst/>
                  <a:gdLst/>
                  <a:ahLst/>
                  <a:cxnLst/>
                  <a:rect l="l" t="t" r="r" b="b"/>
                  <a:pathLst>
                    <a:path w="1" h="2797" fill="none" extrusionOk="0">
                      <a:moveTo>
                        <a:pt x="1" y="0"/>
                      </a:moveTo>
                      <a:lnTo>
                        <a:pt x="1"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34;p32">
                  <a:extLst>
                    <a:ext uri="{FF2B5EF4-FFF2-40B4-BE49-F238E27FC236}">
                      <a16:creationId xmlns:a16="http://schemas.microsoft.com/office/drawing/2014/main" id="{EA87B0BB-5216-840C-CC88-5866C3C9AA96}"/>
                    </a:ext>
                  </a:extLst>
                </p:cNvPr>
                <p:cNvSpPr/>
                <p:nvPr/>
              </p:nvSpPr>
              <p:spPr>
                <a:xfrm>
                  <a:off x="6265439" y="4015684"/>
                  <a:ext cx="18" cy="50675"/>
                </a:xfrm>
                <a:custGeom>
                  <a:avLst/>
                  <a:gdLst/>
                  <a:ahLst/>
                  <a:cxnLst/>
                  <a:rect l="l" t="t" r="r" b="b"/>
                  <a:pathLst>
                    <a:path w="1" h="2797" fill="none" extrusionOk="0">
                      <a:moveTo>
                        <a:pt x="1" y="0"/>
                      </a:moveTo>
                      <a:lnTo>
                        <a:pt x="1"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35;p32">
                  <a:extLst>
                    <a:ext uri="{FF2B5EF4-FFF2-40B4-BE49-F238E27FC236}">
                      <a16:creationId xmlns:a16="http://schemas.microsoft.com/office/drawing/2014/main" id="{9BB67228-FFD0-C58A-5631-CAF4D3855AD5}"/>
                    </a:ext>
                  </a:extLst>
                </p:cNvPr>
                <p:cNvSpPr/>
                <p:nvPr/>
              </p:nvSpPr>
              <p:spPr>
                <a:xfrm>
                  <a:off x="6307852"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36;p32">
                  <a:extLst>
                    <a:ext uri="{FF2B5EF4-FFF2-40B4-BE49-F238E27FC236}">
                      <a16:creationId xmlns:a16="http://schemas.microsoft.com/office/drawing/2014/main" id="{223E2AF4-81A2-6CC3-FDB8-E50FF499D05E}"/>
                    </a:ext>
                  </a:extLst>
                </p:cNvPr>
                <p:cNvSpPr/>
                <p:nvPr/>
              </p:nvSpPr>
              <p:spPr>
                <a:xfrm>
                  <a:off x="6349704"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37;p32">
                  <a:extLst>
                    <a:ext uri="{FF2B5EF4-FFF2-40B4-BE49-F238E27FC236}">
                      <a16:creationId xmlns:a16="http://schemas.microsoft.com/office/drawing/2014/main" id="{9138E8DB-0121-DB99-3D4F-3126CD513542}"/>
                    </a:ext>
                  </a:extLst>
                </p:cNvPr>
                <p:cNvSpPr/>
                <p:nvPr/>
              </p:nvSpPr>
              <p:spPr>
                <a:xfrm>
                  <a:off x="6391555"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38;p32">
                  <a:extLst>
                    <a:ext uri="{FF2B5EF4-FFF2-40B4-BE49-F238E27FC236}">
                      <a16:creationId xmlns:a16="http://schemas.microsoft.com/office/drawing/2014/main" id="{39C282AF-3475-9C99-F0C5-61A3573AF69B}"/>
                    </a:ext>
                  </a:extLst>
                </p:cNvPr>
                <p:cNvSpPr/>
                <p:nvPr/>
              </p:nvSpPr>
              <p:spPr>
                <a:xfrm>
                  <a:off x="6433406"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39;p32">
                  <a:extLst>
                    <a:ext uri="{FF2B5EF4-FFF2-40B4-BE49-F238E27FC236}">
                      <a16:creationId xmlns:a16="http://schemas.microsoft.com/office/drawing/2014/main" id="{1A44A209-2652-7CD0-7A6A-5DA8CE6BBF31}"/>
                    </a:ext>
                  </a:extLst>
                </p:cNvPr>
                <p:cNvSpPr/>
                <p:nvPr/>
              </p:nvSpPr>
              <p:spPr>
                <a:xfrm>
                  <a:off x="6475258" y="4015684"/>
                  <a:ext cx="18" cy="50675"/>
                </a:xfrm>
                <a:custGeom>
                  <a:avLst/>
                  <a:gdLst/>
                  <a:ahLst/>
                  <a:cxnLst/>
                  <a:rect l="l" t="t" r="r" b="b"/>
                  <a:pathLst>
                    <a:path w="1" h="2797" fill="none" extrusionOk="0">
                      <a:moveTo>
                        <a:pt x="1" y="0"/>
                      </a:moveTo>
                      <a:lnTo>
                        <a:pt x="1"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40;p32">
                  <a:extLst>
                    <a:ext uri="{FF2B5EF4-FFF2-40B4-BE49-F238E27FC236}">
                      <a16:creationId xmlns:a16="http://schemas.microsoft.com/office/drawing/2014/main" id="{1C826178-2248-C84C-4B55-AF6A7D44A9DB}"/>
                    </a:ext>
                  </a:extLst>
                </p:cNvPr>
                <p:cNvSpPr/>
                <p:nvPr/>
              </p:nvSpPr>
              <p:spPr>
                <a:xfrm>
                  <a:off x="6517671"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41;p32">
                  <a:extLst>
                    <a:ext uri="{FF2B5EF4-FFF2-40B4-BE49-F238E27FC236}">
                      <a16:creationId xmlns:a16="http://schemas.microsoft.com/office/drawing/2014/main" id="{6EDD4A78-2BE7-ACA0-6007-02B813147B0F}"/>
                    </a:ext>
                  </a:extLst>
                </p:cNvPr>
                <p:cNvSpPr/>
                <p:nvPr/>
              </p:nvSpPr>
              <p:spPr>
                <a:xfrm>
                  <a:off x="6559522"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42;p32">
                  <a:extLst>
                    <a:ext uri="{FF2B5EF4-FFF2-40B4-BE49-F238E27FC236}">
                      <a16:creationId xmlns:a16="http://schemas.microsoft.com/office/drawing/2014/main" id="{B6284E1A-74DD-D375-9003-BA2781E7DC4F}"/>
                    </a:ext>
                  </a:extLst>
                </p:cNvPr>
                <p:cNvSpPr/>
                <p:nvPr/>
              </p:nvSpPr>
              <p:spPr>
                <a:xfrm>
                  <a:off x="6601374"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43;p32">
                  <a:extLst>
                    <a:ext uri="{FF2B5EF4-FFF2-40B4-BE49-F238E27FC236}">
                      <a16:creationId xmlns:a16="http://schemas.microsoft.com/office/drawing/2014/main" id="{1FCEEA44-0142-7754-E8C7-034C44DE7310}"/>
                    </a:ext>
                  </a:extLst>
                </p:cNvPr>
                <p:cNvSpPr/>
                <p:nvPr/>
              </p:nvSpPr>
              <p:spPr>
                <a:xfrm>
                  <a:off x="6643225" y="4015684"/>
                  <a:ext cx="18" cy="50675"/>
                </a:xfrm>
                <a:custGeom>
                  <a:avLst/>
                  <a:gdLst/>
                  <a:ahLst/>
                  <a:cxnLst/>
                  <a:rect l="l" t="t" r="r" b="b"/>
                  <a:pathLst>
                    <a:path w="1" h="2797" fill="none" extrusionOk="0">
                      <a:moveTo>
                        <a:pt x="0" y="0"/>
                      </a:moveTo>
                      <a:lnTo>
                        <a:pt x="0" y="2796"/>
                      </a:lnTo>
                    </a:path>
                  </a:pathLst>
                </a:custGeom>
                <a:noFill/>
                <a:ln w="98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44;p32">
                  <a:extLst>
                    <a:ext uri="{FF2B5EF4-FFF2-40B4-BE49-F238E27FC236}">
                      <a16:creationId xmlns:a16="http://schemas.microsoft.com/office/drawing/2014/main" id="{833FE7D0-4BA0-60BD-73A8-616D8C925808}"/>
                    </a:ext>
                  </a:extLst>
                </p:cNvPr>
                <p:cNvSpPr/>
                <p:nvPr/>
              </p:nvSpPr>
              <p:spPr>
                <a:xfrm>
                  <a:off x="5884917" y="2668141"/>
                  <a:ext cx="992368" cy="631649"/>
                </a:xfrm>
                <a:custGeom>
                  <a:avLst/>
                  <a:gdLst/>
                  <a:ahLst/>
                  <a:cxnLst/>
                  <a:rect l="l" t="t" r="r" b="b"/>
                  <a:pathLst>
                    <a:path w="54774" h="34864" extrusionOk="0">
                      <a:moveTo>
                        <a:pt x="27387" y="0"/>
                      </a:moveTo>
                      <a:lnTo>
                        <a:pt x="0" y="34864"/>
                      </a:lnTo>
                      <a:lnTo>
                        <a:pt x="13222" y="34864"/>
                      </a:lnTo>
                      <a:lnTo>
                        <a:pt x="13222" y="31429"/>
                      </a:lnTo>
                      <a:lnTo>
                        <a:pt x="6505" y="31429"/>
                      </a:lnTo>
                      <a:lnTo>
                        <a:pt x="27387" y="5684"/>
                      </a:lnTo>
                      <a:lnTo>
                        <a:pt x="48269" y="31429"/>
                      </a:lnTo>
                      <a:lnTo>
                        <a:pt x="41582" y="31429"/>
                      </a:lnTo>
                      <a:lnTo>
                        <a:pt x="41582" y="34864"/>
                      </a:lnTo>
                      <a:lnTo>
                        <a:pt x="54773" y="34864"/>
                      </a:lnTo>
                      <a:lnTo>
                        <a:pt x="27387"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45;p32">
                  <a:extLst>
                    <a:ext uri="{FF2B5EF4-FFF2-40B4-BE49-F238E27FC236}">
                      <a16:creationId xmlns:a16="http://schemas.microsoft.com/office/drawing/2014/main" id="{104CEECE-1271-7B50-265E-3FD54B819381}"/>
                    </a:ext>
                  </a:extLst>
                </p:cNvPr>
                <p:cNvSpPr/>
                <p:nvPr/>
              </p:nvSpPr>
              <p:spPr>
                <a:xfrm>
                  <a:off x="5884917" y="3299771"/>
                  <a:ext cx="239024" cy="56744"/>
                </a:xfrm>
                <a:custGeom>
                  <a:avLst/>
                  <a:gdLst/>
                  <a:ahLst/>
                  <a:cxnLst/>
                  <a:rect l="l" t="t" r="r" b="b"/>
                  <a:pathLst>
                    <a:path w="13193" h="3132" extrusionOk="0">
                      <a:moveTo>
                        <a:pt x="0" y="1"/>
                      </a:moveTo>
                      <a:lnTo>
                        <a:pt x="0" y="3132"/>
                      </a:lnTo>
                      <a:lnTo>
                        <a:pt x="13192" y="3132"/>
                      </a:lnTo>
                      <a:lnTo>
                        <a:pt x="13192" y="1"/>
                      </a:lnTo>
                      <a:close/>
                    </a:path>
                  </a:pathLst>
                </a:custGeom>
                <a:solidFill>
                  <a:srgbClr val="FFFFFF"/>
                </a:solidFill>
                <a:ln w="9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46;p32">
                  <a:extLst>
                    <a:ext uri="{FF2B5EF4-FFF2-40B4-BE49-F238E27FC236}">
                      <a16:creationId xmlns:a16="http://schemas.microsoft.com/office/drawing/2014/main" id="{A387AE4F-1CC2-4750-AA07-5AB58D591721}"/>
                    </a:ext>
                  </a:extLst>
                </p:cNvPr>
                <p:cNvSpPr/>
                <p:nvPr/>
              </p:nvSpPr>
              <p:spPr>
                <a:xfrm>
                  <a:off x="5924558" y="3450110"/>
                  <a:ext cx="71057" cy="582659"/>
                </a:xfrm>
                <a:custGeom>
                  <a:avLst/>
                  <a:gdLst/>
                  <a:ahLst/>
                  <a:cxnLst/>
                  <a:rect l="l" t="t" r="r" b="b"/>
                  <a:pathLst>
                    <a:path w="3922" h="32160" extrusionOk="0">
                      <a:moveTo>
                        <a:pt x="1" y="1"/>
                      </a:moveTo>
                      <a:lnTo>
                        <a:pt x="1" y="32159"/>
                      </a:lnTo>
                      <a:lnTo>
                        <a:pt x="3922" y="32159"/>
                      </a:lnTo>
                      <a:lnTo>
                        <a:pt x="3922"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47;p32">
                  <a:extLst>
                    <a:ext uri="{FF2B5EF4-FFF2-40B4-BE49-F238E27FC236}">
                      <a16:creationId xmlns:a16="http://schemas.microsoft.com/office/drawing/2014/main" id="{6E17708E-641B-1C78-C56E-FC933A6612AD}"/>
                    </a:ext>
                  </a:extLst>
                </p:cNvPr>
                <p:cNvSpPr/>
                <p:nvPr/>
              </p:nvSpPr>
              <p:spPr>
                <a:xfrm>
                  <a:off x="5920156" y="3428641"/>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48;p32">
                  <a:extLst>
                    <a:ext uri="{FF2B5EF4-FFF2-40B4-BE49-F238E27FC236}">
                      <a16:creationId xmlns:a16="http://schemas.microsoft.com/office/drawing/2014/main" id="{C76160FB-687B-B846-4802-B99BD9446926}"/>
                    </a:ext>
                  </a:extLst>
                </p:cNvPr>
                <p:cNvSpPr/>
                <p:nvPr/>
              </p:nvSpPr>
              <p:spPr>
                <a:xfrm>
                  <a:off x="5914648" y="3357602"/>
                  <a:ext cx="90334" cy="72162"/>
                </a:xfrm>
                <a:custGeom>
                  <a:avLst/>
                  <a:gdLst/>
                  <a:ahLst/>
                  <a:cxnLst/>
                  <a:rect l="l" t="t" r="r" b="b"/>
                  <a:pathLst>
                    <a:path w="4986" h="3983" extrusionOk="0">
                      <a:moveTo>
                        <a:pt x="1" y="0"/>
                      </a:moveTo>
                      <a:lnTo>
                        <a:pt x="1" y="3982"/>
                      </a:lnTo>
                      <a:lnTo>
                        <a:pt x="4986" y="3982"/>
                      </a:lnTo>
                      <a:lnTo>
                        <a:pt x="4986"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49;p32">
                  <a:extLst>
                    <a:ext uri="{FF2B5EF4-FFF2-40B4-BE49-F238E27FC236}">
                      <a16:creationId xmlns:a16="http://schemas.microsoft.com/office/drawing/2014/main" id="{A38B1F1E-C5C7-D5EC-3BDA-72CDD1455DD8}"/>
                    </a:ext>
                  </a:extLst>
                </p:cNvPr>
                <p:cNvSpPr/>
                <p:nvPr/>
              </p:nvSpPr>
              <p:spPr>
                <a:xfrm>
                  <a:off x="5920156" y="3979884"/>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50;p32">
                  <a:extLst>
                    <a:ext uri="{FF2B5EF4-FFF2-40B4-BE49-F238E27FC236}">
                      <a16:creationId xmlns:a16="http://schemas.microsoft.com/office/drawing/2014/main" id="{83F50B1B-8793-B043-2B38-EA4B703779DE}"/>
                    </a:ext>
                  </a:extLst>
                </p:cNvPr>
                <p:cNvSpPr/>
                <p:nvPr/>
              </p:nvSpPr>
              <p:spPr>
                <a:xfrm>
                  <a:off x="5915210" y="4000810"/>
                  <a:ext cx="89772" cy="72706"/>
                </a:xfrm>
                <a:custGeom>
                  <a:avLst/>
                  <a:gdLst/>
                  <a:ahLst/>
                  <a:cxnLst/>
                  <a:rect l="l" t="t" r="r" b="b"/>
                  <a:pathLst>
                    <a:path w="4955" h="4013" extrusionOk="0">
                      <a:moveTo>
                        <a:pt x="0" y="0"/>
                      </a:moveTo>
                      <a:lnTo>
                        <a:pt x="0" y="4013"/>
                      </a:lnTo>
                      <a:lnTo>
                        <a:pt x="4955" y="4013"/>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51;p32">
                  <a:extLst>
                    <a:ext uri="{FF2B5EF4-FFF2-40B4-BE49-F238E27FC236}">
                      <a16:creationId xmlns:a16="http://schemas.microsoft.com/office/drawing/2014/main" id="{E67D63AA-3382-BA0C-F2D0-987E3C627DD4}"/>
                    </a:ext>
                  </a:extLst>
                </p:cNvPr>
                <p:cNvSpPr/>
                <p:nvPr/>
              </p:nvSpPr>
              <p:spPr>
                <a:xfrm>
                  <a:off x="6030292" y="3450110"/>
                  <a:ext cx="71057" cy="582659"/>
                </a:xfrm>
                <a:custGeom>
                  <a:avLst/>
                  <a:gdLst/>
                  <a:ahLst/>
                  <a:cxnLst/>
                  <a:rect l="l" t="t" r="r" b="b"/>
                  <a:pathLst>
                    <a:path w="3922" h="32160" extrusionOk="0">
                      <a:moveTo>
                        <a:pt x="1" y="1"/>
                      </a:moveTo>
                      <a:lnTo>
                        <a:pt x="1" y="32159"/>
                      </a:lnTo>
                      <a:lnTo>
                        <a:pt x="3922" y="32159"/>
                      </a:lnTo>
                      <a:lnTo>
                        <a:pt x="3922"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52;p32">
                  <a:extLst>
                    <a:ext uri="{FF2B5EF4-FFF2-40B4-BE49-F238E27FC236}">
                      <a16:creationId xmlns:a16="http://schemas.microsoft.com/office/drawing/2014/main" id="{91037DE9-33A2-0872-0D63-E21FA75E1071}"/>
                    </a:ext>
                  </a:extLst>
                </p:cNvPr>
                <p:cNvSpPr/>
                <p:nvPr/>
              </p:nvSpPr>
              <p:spPr>
                <a:xfrm>
                  <a:off x="6025890" y="3428641"/>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53;p32">
                  <a:extLst>
                    <a:ext uri="{FF2B5EF4-FFF2-40B4-BE49-F238E27FC236}">
                      <a16:creationId xmlns:a16="http://schemas.microsoft.com/office/drawing/2014/main" id="{E5C3D15B-4F92-7F0B-A80B-9FAD0C2EB132}"/>
                    </a:ext>
                  </a:extLst>
                </p:cNvPr>
                <p:cNvSpPr/>
                <p:nvPr/>
              </p:nvSpPr>
              <p:spPr>
                <a:xfrm>
                  <a:off x="6020943" y="3357602"/>
                  <a:ext cx="89772" cy="72162"/>
                </a:xfrm>
                <a:custGeom>
                  <a:avLst/>
                  <a:gdLst/>
                  <a:ahLst/>
                  <a:cxnLst/>
                  <a:rect l="l" t="t" r="r" b="b"/>
                  <a:pathLst>
                    <a:path w="4955" h="3983" extrusionOk="0">
                      <a:moveTo>
                        <a:pt x="0" y="0"/>
                      </a:moveTo>
                      <a:lnTo>
                        <a:pt x="0" y="3982"/>
                      </a:lnTo>
                      <a:lnTo>
                        <a:pt x="4955" y="3982"/>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54;p32">
                  <a:extLst>
                    <a:ext uri="{FF2B5EF4-FFF2-40B4-BE49-F238E27FC236}">
                      <a16:creationId xmlns:a16="http://schemas.microsoft.com/office/drawing/2014/main" id="{7A0CAB4B-A907-2426-F8A0-CCE89082BC64}"/>
                    </a:ext>
                  </a:extLst>
                </p:cNvPr>
                <p:cNvSpPr/>
                <p:nvPr/>
              </p:nvSpPr>
              <p:spPr>
                <a:xfrm>
                  <a:off x="6025890" y="3979884"/>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55;p32">
                  <a:extLst>
                    <a:ext uri="{FF2B5EF4-FFF2-40B4-BE49-F238E27FC236}">
                      <a16:creationId xmlns:a16="http://schemas.microsoft.com/office/drawing/2014/main" id="{278A959E-B38D-A420-1F83-F90B1CB87321}"/>
                    </a:ext>
                  </a:extLst>
                </p:cNvPr>
                <p:cNvSpPr/>
                <p:nvPr/>
              </p:nvSpPr>
              <p:spPr>
                <a:xfrm>
                  <a:off x="6020943" y="4000810"/>
                  <a:ext cx="89772" cy="72706"/>
                </a:xfrm>
                <a:custGeom>
                  <a:avLst/>
                  <a:gdLst/>
                  <a:ahLst/>
                  <a:cxnLst/>
                  <a:rect l="l" t="t" r="r" b="b"/>
                  <a:pathLst>
                    <a:path w="4955" h="4013" extrusionOk="0">
                      <a:moveTo>
                        <a:pt x="0" y="0"/>
                      </a:moveTo>
                      <a:lnTo>
                        <a:pt x="0" y="4013"/>
                      </a:lnTo>
                      <a:lnTo>
                        <a:pt x="4955" y="4013"/>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56;p32">
                  <a:extLst>
                    <a:ext uri="{FF2B5EF4-FFF2-40B4-BE49-F238E27FC236}">
                      <a16:creationId xmlns:a16="http://schemas.microsoft.com/office/drawing/2014/main" id="{274A5C06-54F6-29DD-8B62-B00827B144CD}"/>
                    </a:ext>
                  </a:extLst>
                </p:cNvPr>
                <p:cNvSpPr/>
                <p:nvPr/>
              </p:nvSpPr>
              <p:spPr>
                <a:xfrm>
                  <a:off x="6638261" y="3299771"/>
                  <a:ext cx="239024" cy="56744"/>
                </a:xfrm>
                <a:custGeom>
                  <a:avLst/>
                  <a:gdLst/>
                  <a:ahLst/>
                  <a:cxnLst/>
                  <a:rect l="l" t="t" r="r" b="b"/>
                  <a:pathLst>
                    <a:path w="13193" h="3132" extrusionOk="0">
                      <a:moveTo>
                        <a:pt x="1" y="1"/>
                      </a:moveTo>
                      <a:lnTo>
                        <a:pt x="1" y="3132"/>
                      </a:lnTo>
                      <a:lnTo>
                        <a:pt x="13192" y="3132"/>
                      </a:lnTo>
                      <a:lnTo>
                        <a:pt x="13192"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57;p32">
                  <a:extLst>
                    <a:ext uri="{FF2B5EF4-FFF2-40B4-BE49-F238E27FC236}">
                      <a16:creationId xmlns:a16="http://schemas.microsoft.com/office/drawing/2014/main" id="{C49D65EB-06AC-E15A-AC02-E69A8240B425}"/>
                    </a:ext>
                  </a:extLst>
                </p:cNvPr>
                <p:cNvSpPr/>
                <p:nvPr/>
              </p:nvSpPr>
              <p:spPr>
                <a:xfrm>
                  <a:off x="6677359" y="3450110"/>
                  <a:ext cx="71057" cy="582659"/>
                </a:xfrm>
                <a:custGeom>
                  <a:avLst/>
                  <a:gdLst/>
                  <a:ahLst/>
                  <a:cxnLst/>
                  <a:rect l="l" t="t" r="r" b="b"/>
                  <a:pathLst>
                    <a:path w="3922" h="32160" extrusionOk="0">
                      <a:moveTo>
                        <a:pt x="1" y="1"/>
                      </a:moveTo>
                      <a:lnTo>
                        <a:pt x="1" y="32159"/>
                      </a:lnTo>
                      <a:lnTo>
                        <a:pt x="3922" y="32159"/>
                      </a:lnTo>
                      <a:lnTo>
                        <a:pt x="3922"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58;p32">
                  <a:extLst>
                    <a:ext uri="{FF2B5EF4-FFF2-40B4-BE49-F238E27FC236}">
                      <a16:creationId xmlns:a16="http://schemas.microsoft.com/office/drawing/2014/main" id="{B40A8EDA-EF90-A0E5-EB46-A911440F7E63}"/>
                    </a:ext>
                  </a:extLst>
                </p:cNvPr>
                <p:cNvSpPr/>
                <p:nvPr/>
              </p:nvSpPr>
              <p:spPr>
                <a:xfrm>
                  <a:off x="6673518" y="3428641"/>
                  <a:ext cx="78757" cy="22049"/>
                </a:xfrm>
                <a:custGeom>
                  <a:avLst/>
                  <a:gdLst/>
                  <a:ahLst/>
                  <a:cxnLst/>
                  <a:rect l="l" t="t" r="r" b="b"/>
                  <a:pathLst>
                    <a:path w="4347" h="1217" extrusionOk="0">
                      <a:moveTo>
                        <a:pt x="0" y="0"/>
                      </a:moveTo>
                      <a:lnTo>
                        <a:pt x="0" y="1216"/>
                      </a:lnTo>
                      <a:lnTo>
                        <a:pt x="4347" y="1216"/>
                      </a:lnTo>
                      <a:lnTo>
                        <a:pt x="4347"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59;p32">
                  <a:extLst>
                    <a:ext uri="{FF2B5EF4-FFF2-40B4-BE49-F238E27FC236}">
                      <a16:creationId xmlns:a16="http://schemas.microsoft.com/office/drawing/2014/main" id="{0C68C4F8-692F-DF42-E61F-18D518CAD75E}"/>
                    </a:ext>
                  </a:extLst>
                </p:cNvPr>
                <p:cNvSpPr/>
                <p:nvPr/>
              </p:nvSpPr>
              <p:spPr>
                <a:xfrm>
                  <a:off x="6668010" y="3357602"/>
                  <a:ext cx="89772" cy="72162"/>
                </a:xfrm>
                <a:custGeom>
                  <a:avLst/>
                  <a:gdLst/>
                  <a:ahLst/>
                  <a:cxnLst/>
                  <a:rect l="l" t="t" r="r" b="b"/>
                  <a:pathLst>
                    <a:path w="4955" h="3983" extrusionOk="0">
                      <a:moveTo>
                        <a:pt x="0" y="0"/>
                      </a:moveTo>
                      <a:lnTo>
                        <a:pt x="0" y="3982"/>
                      </a:lnTo>
                      <a:lnTo>
                        <a:pt x="4955" y="3982"/>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0;p32">
                  <a:extLst>
                    <a:ext uri="{FF2B5EF4-FFF2-40B4-BE49-F238E27FC236}">
                      <a16:creationId xmlns:a16="http://schemas.microsoft.com/office/drawing/2014/main" id="{F9F5EC91-C3CF-FD5C-BBAD-3C5BA346EDB5}"/>
                    </a:ext>
                  </a:extLst>
                </p:cNvPr>
                <p:cNvSpPr/>
                <p:nvPr/>
              </p:nvSpPr>
              <p:spPr>
                <a:xfrm>
                  <a:off x="6673518" y="3979884"/>
                  <a:ext cx="79300" cy="22049"/>
                </a:xfrm>
                <a:custGeom>
                  <a:avLst/>
                  <a:gdLst/>
                  <a:ahLst/>
                  <a:cxnLst/>
                  <a:rect l="l" t="t" r="r" b="b"/>
                  <a:pathLst>
                    <a:path w="4377" h="1217" extrusionOk="0">
                      <a:moveTo>
                        <a:pt x="0" y="0"/>
                      </a:moveTo>
                      <a:lnTo>
                        <a:pt x="0" y="1216"/>
                      </a:lnTo>
                      <a:lnTo>
                        <a:pt x="4377" y="1216"/>
                      </a:lnTo>
                      <a:lnTo>
                        <a:pt x="4377"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1;p32">
                  <a:extLst>
                    <a:ext uri="{FF2B5EF4-FFF2-40B4-BE49-F238E27FC236}">
                      <a16:creationId xmlns:a16="http://schemas.microsoft.com/office/drawing/2014/main" id="{E01CF07C-02BE-EF98-F85D-C5DCEFBFB8E8}"/>
                    </a:ext>
                  </a:extLst>
                </p:cNvPr>
                <p:cNvSpPr/>
                <p:nvPr/>
              </p:nvSpPr>
              <p:spPr>
                <a:xfrm>
                  <a:off x="6668010" y="4000810"/>
                  <a:ext cx="89772" cy="72706"/>
                </a:xfrm>
                <a:custGeom>
                  <a:avLst/>
                  <a:gdLst/>
                  <a:ahLst/>
                  <a:cxnLst/>
                  <a:rect l="l" t="t" r="r" b="b"/>
                  <a:pathLst>
                    <a:path w="4955" h="4013" extrusionOk="0">
                      <a:moveTo>
                        <a:pt x="0" y="0"/>
                      </a:moveTo>
                      <a:lnTo>
                        <a:pt x="0" y="4013"/>
                      </a:lnTo>
                      <a:lnTo>
                        <a:pt x="4955" y="4013"/>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2;p32">
                  <a:extLst>
                    <a:ext uri="{FF2B5EF4-FFF2-40B4-BE49-F238E27FC236}">
                      <a16:creationId xmlns:a16="http://schemas.microsoft.com/office/drawing/2014/main" id="{C433D8EB-BD1C-6474-B1D7-6CCAA1B91131}"/>
                    </a:ext>
                  </a:extLst>
                </p:cNvPr>
                <p:cNvSpPr/>
                <p:nvPr/>
              </p:nvSpPr>
              <p:spPr>
                <a:xfrm>
                  <a:off x="6783092" y="3450110"/>
                  <a:ext cx="71057" cy="582659"/>
                </a:xfrm>
                <a:custGeom>
                  <a:avLst/>
                  <a:gdLst/>
                  <a:ahLst/>
                  <a:cxnLst/>
                  <a:rect l="l" t="t" r="r" b="b"/>
                  <a:pathLst>
                    <a:path w="3922" h="32160" extrusionOk="0">
                      <a:moveTo>
                        <a:pt x="1" y="1"/>
                      </a:moveTo>
                      <a:lnTo>
                        <a:pt x="1" y="32159"/>
                      </a:lnTo>
                      <a:lnTo>
                        <a:pt x="3922" y="32159"/>
                      </a:lnTo>
                      <a:lnTo>
                        <a:pt x="3922" y="1"/>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3;p32">
                  <a:extLst>
                    <a:ext uri="{FF2B5EF4-FFF2-40B4-BE49-F238E27FC236}">
                      <a16:creationId xmlns:a16="http://schemas.microsoft.com/office/drawing/2014/main" id="{BE295BAF-EC9F-7047-01B1-6B629ACE59E3}"/>
                    </a:ext>
                  </a:extLst>
                </p:cNvPr>
                <p:cNvSpPr/>
                <p:nvPr/>
              </p:nvSpPr>
              <p:spPr>
                <a:xfrm>
                  <a:off x="6779233" y="3428641"/>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4;p32">
                  <a:extLst>
                    <a:ext uri="{FF2B5EF4-FFF2-40B4-BE49-F238E27FC236}">
                      <a16:creationId xmlns:a16="http://schemas.microsoft.com/office/drawing/2014/main" id="{961E2A58-F513-954D-4CE5-31B4CD9E49D1}"/>
                    </a:ext>
                  </a:extLst>
                </p:cNvPr>
                <p:cNvSpPr/>
                <p:nvPr/>
              </p:nvSpPr>
              <p:spPr>
                <a:xfrm>
                  <a:off x="6773744" y="3357602"/>
                  <a:ext cx="89772" cy="72162"/>
                </a:xfrm>
                <a:custGeom>
                  <a:avLst/>
                  <a:gdLst/>
                  <a:ahLst/>
                  <a:cxnLst/>
                  <a:rect l="l" t="t" r="r" b="b"/>
                  <a:pathLst>
                    <a:path w="4955" h="3983" extrusionOk="0">
                      <a:moveTo>
                        <a:pt x="0" y="0"/>
                      </a:moveTo>
                      <a:lnTo>
                        <a:pt x="0" y="3982"/>
                      </a:lnTo>
                      <a:lnTo>
                        <a:pt x="4955" y="3982"/>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5;p32">
                  <a:extLst>
                    <a:ext uri="{FF2B5EF4-FFF2-40B4-BE49-F238E27FC236}">
                      <a16:creationId xmlns:a16="http://schemas.microsoft.com/office/drawing/2014/main" id="{69D1999F-D654-0484-8F3E-F5AE47101134}"/>
                    </a:ext>
                  </a:extLst>
                </p:cNvPr>
                <p:cNvSpPr/>
                <p:nvPr/>
              </p:nvSpPr>
              <p:spPr>
                <a:xfrm>
                  <a:off x="6779233" y="3979884"/>
                  <a:ext cx="79318" cy="22049"/>
                </a:xfrm>
                <a:custGeom>
                  <a:avLst/>
                  <a:gdLst/>
                  <a:ahLst/>
                  <a:cxnLst/>
                  <a:rect l="l" t="t" r="r" b="b"/>
                  <a:pathLst>
                    <a:path w="4378" h="1217" extrusionOk="0">
                      <a:moveTo>
                        <a:pt x="1" y="0"/>
                      </a:moveTo>
                      <a:lnTo>
                        <a:pt x="1" y="1216"/>
                      </a:lnTo>
                      <a:lnTo>
                        <a:pt x="4378" y="1216"/>
                      </a:lnTo>
                      <a:lnTo>
                        <a:pt x="4378"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66;p32">
                  <a:extLst>
                    <a:ext uri="{FF2B5EF4-FFF2-40B4-BE49-F238E27FC236}">
                      <a16:creationId xmlns:a16="http://schemas.microsoft.com/office/drawing/2014/main" id="{FFD9F0C4-B201-A010-F9E3-8DD32871A0D4}"/>
                    </a:ext>
                  </a:extLst>
                </p:cNvPr>
                <p:cNvSpPr/>
                <p:nvPr/>
              </p:nvSpPr>
              <p:spPr>
                <a:xfrm>
                  <a:off x="6773744" y="4000810"/>
                  <a:ext cx="89772" cy="72706"/>
                </a:xfrm>
                <a:custGeom>
                  <a:avLst/>
                  <a:gdLst/>
                  <a:ahLst/>
                  <a:cxnLst/>
                  <a:rect l="l" t="t" r="r" b="b"/>
                  <a:pathLst>
                    <a:path w="4955" h="4013" extrusionOk="0">
                      <a:moveTo>
                        <a:pt x="0" y="0"/>
                      </a:moveTo>
                      <a:lnTo>
                        <a:pt x="0" y="4013"/>
                      </a:lnTo>
                      <a:lnTo>
                        <a:pt x="4955" y="4013"/>
                      </a:lnTo>
                      <a:lnTo>
                        <a:pt x="4955" y="0"/>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7;p32">
                  <a:extLst>
                    <a:ext uri="{FF2B5EF4-FFF2-40B4-BE49-F238E27FC236}">
                      <a16:creationId xmlns:a16="http://schemas.microsoft.com/office/drawing/2014/main" id="{661BD738-D817-2C59-B6BB-083B292E32A5}"/>
                    </a:ext>
                  </a:extLst>
                </p:cNvPr>
                <p:cNvSpPr/>
                <p:nvPr/>
              </p:nvSpPr>
              <p:spPr>
                <a:xfrm>
                  <a:off x="5198753" y="3689660"/>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8;p32">
                  <a:extLst>
                    <a:ext uri="{FF2B5EF4-FFF2-40B4-BE49-F238E27FC236}">
                      <a16:creationId xmlns:a16="http://schemas.microsoft.com/office/drawing/2014/main" id="{EEAC47FC-1DBB-07EF-18B6-A2E92212A639}"/>
                    </a:ext>
                  </a:extLst>
                </p:cNvPr>
                <p:cNvSpPr/>
                <p:nvPr/>
              </p:nvSpPr>
              <p:spPr>
                <a:xfrm>
                  <a:off x="5129363" y="3467738"/>
                  <a:ext cx="55095" cy="95842"/>
                </a:xfrm>
                <a:custGeom>
                  <a:avLst/>
                  <a:gdLst/>
                  <a:ahLst/>
                  <a:cxnLst/>
                  <a:rect l="l" t="t" r="r" b="b"/>
                  <a:pathLst>
                    <a:path w="3041" h="5290" extrusionOk="0">
                      <a:moveTo>
                        <a:pt x="0" y="0"/>
                      </a:moveTo>
                      <a:lnTo>
                        <a:pt x="0" y="5289"/>
                      </a:lnTo>
                      <a:lnTo>
                        <a:pt x="3040" y="528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9;p32">
                  <a:extLst>
                    <a:ext uri="{FF2B5EF4-FFF2-40B4-BE49-F238E27FC236}">
                      <a16:creationId xmlns:a16="http://schemas.microsoft.com/office/drawing/2014/main" id="{43B296A8-B9BA-20B7-340D-453AE87EC433}"/>
                    </a:ext>
                  </a:extLst>
                </p:cNvPr>
                <p:cNvSpPr/>
                <p:nvPr/>
              </p:nvSpPr>
              <p:spPr>
                <a:xfrm>
                  <a:off x="5129363" y="3583926"/>
                  <a:ext cx="55095" cy="85931"/>
                </a:xfrm>
                <a:custGeom>
                  <a:avLst/>
                  <a:gdLst/>
                  <a:ahLst/>
                  <a:cxnLst/>
                  <a:rect l="l" t="t" r="r" b="b"/>
                  <a:pathLst>
                    <a:path w="3041"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70;p32">
                  <a:extLst>
                    <a:ext uri="{FF2B5EF4-FFF2-40B4-BE49-F238E27FC236}">
                      <a16:creationId xmlns:a16="http://schemas.microsoft.com/office/drawing/2014/main" id="{EAFA4B20-23BD-6210-FE8F-6A1B01454C2D}"/>
                    </a:ext>
                  </a:extLst>
                </p:cNvPr>
                <p:cNvSpPr/>
                <p:nvPr/>
              </p:nvSpPr>
              <p:spPr>
                <a:xfrm>
                  <a:off x="5198753" y="3583926"/>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71;p32">
                  <a:extLst>
                    <a:ext uri="{FF2B5EF4-FFF2-40B4-BE49-F238E27FC236}">
                      <a16:creationId xmlns:a16="http://schemas.microsoft.com/office/drawing/2014/main" id="{8BCFDE32-55FC-9454-EFBA-62C439CAEE1F}"/>
                    </a:ext>
                  </a:extLst>
                </p:cNvPr>
                <p:cNvSpPr/>
                <p:nvPr/>
              </p:nvSpPr>
              <p:spPr>
                <a:xfrm>
                  <a:off x="5129363" y="3689660"/>
                  <a:ext cx="55095" cy="85931"/>
                </a:xfrm>
                <a:custGeom>
                  <a:avLst/>
                  <a:gdLst/>
                  <a:ahLst/>
                  <a:cxnLst/>
                  <a:rect l="l" t="t" r="r" b="b"/>
                  <a:pathLst>
                    <a:path w="3041"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72;p32">
                  <a:extLst>
                    <a:ext uri="{FF2B5EF4-FFF2-40B4-BE49-F238E27FC236}">
                      <a16:creationId xmlns:a16="http://schemas.microsoft.com/office/drawing/2014/main" id="{3174B819-E429-7C0E-548C-12AFBF8A3AE6}"/>
                    </a:ext>
                  </a:extLst>
                </p:cNvPr>
                <p:cNvSpPr/>
                <p:nvPr/>
              </p:nvSpPr>
              <p:spPr>
                <a:xfrm>
                  <a:off x="5198753" y="3467738"/>
                  <a:ext cx="68303" cy="95842"/>
                </a:xfrm>
                <a:custGeom>
                  <a:avLst/>
                  <a:gdLst/>
                  <a:ahLst/>
                  <a:cxnLst/>
                  <a:rect l="l" t="t" r="r" b="b"/>
                  <a:pathLst>
                    <a:path w="3770" h="5290" extrusionOk="0">
                      <a:moveTo>
                        <a:pt x="0" y="0"/>
                      </a:moveTo>
                      <a:lnTo>
                        <a:pt x="0" y="5289"/>
                      </a:lnTo>
                      <a:lnTo>
                        <a:pt x="3769" y="528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73;p32">
                  <a:extLst>
                    <a:ext uri="{FF2B5EF4-FFF2-40B4-BE49-F238E27FC236}">
                      <a16:creationId xmlns:a16="http://schemas.microsoft.com/office/drawing/2014/main" id="{14976CDA-C980-07B7-CEBD-CE5295665913}"/>
                    </a:ext>
                  </a:extLst>
                </p:cNvPr>
                <p:cNvSpPr/>
                <p:nvPr/>
              </p:nvSpPr>
              <p:spPr>
                <a:xfrm>
                  <a:off x="5129363" y="3795955"/>
                  <a:ext cx="55095" cy="110154"/>
                </a:xfrm>
                <a:custGeom>
                  <a:avLst/>
                  <a:gdLst/>
                  <a:ahLst/>
                  <a:cxnLst/>
                  <a:rect l="l" t="t" r="r" b="b"/>
                  <a:pathLst>
                    <a:path w="3041" h="6080" extrusionOk="0">
                      <a:moveTo>
                        <a:pt x="0" y="0"/>
                      </a:moveTo>
                      <a:lnTo>
                        <a:pt x="0" y="6079"/>
                      </a:lnTo>
                      <a:lnTo>
                        <a:pt x="3040" y="607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74;p32">
                  <a:extLst>
                    <a:ext uri="{FF2B5EF4-FFF2-40B4-BE49-F238E27FC236}">
                      <a16:creationId xmlns:a16="http://schemas.microsoft.com/office/drawing/2014/main" id="{487F0F2C-C9E2-B595-1636-725689A64F82}"/>
                    </a:ext>
                  </a:extLst>
                </p:cNvPr>
                <p:cNvSpPr/>
                <p:nvPr/>
              </p:nvSpPr>
              <p:spPr>
                <a:xfrm>
                  <a:off x="5198753" y="3795955"/>
                  <a:ext cx="68303" cy="110154"/>
                </a:xfrm>
                <a:custGeom>
                  <a:avLst/>
                  <a:gdLst/>
                  <a:ahLst/>
                  <a:cxnLst/>
                  <a:rect l="l" t="t" r="r" b="b"/>
                  <a:pathLst>
                    <a:path w="3770" h="6080" extrusionOk="0">
                      <a:moveTo>
                        <a:pt x="0" y="0"/>
                      </a:moveTo>
                      <a:lnTo>
                        <a:pt x="0" y="6079"/>
                      </a:lnTo>
                      <a:lnTo>
                        <a:pt x="3769" y="607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75;p32">
                  <a:extLst>
                    <a:ext uri="{FF2B5EF4-FFF2-40B4-BE49-F238E27FC236}">
                      <a16:creationId xmlns:a16="http://schemas.microsoft.com/office/drawing/2014/main" id="{0C9D72DA-4A36-92BB-CBDE-38FAE22DBD8C}"/>
                    </a:ext>
                  </a:extLst>
                </p:cNvPr>
                <p:cNvSpPr/>
                <p:nvPr/>
              </p:nvSpPr>
              <p:spPr>
                <a:xfrm>
                  <a:off x="5048414" y="3795955"/>
                  <a:ext cx="66654" cy="110154"/>
                </a:xfrm>
                <a:custGeom>
                  <a:avLst/>
                  <a:gdLst/>
                  <a:ahLst/>
                  <a:cxnLst/>
                  <a:rect l="l" t="t" r="r" b="b"/>
                  <a:pathLst>
                    <a:path w="3679" h="6080" extrusionOk="0">
                      <a:moveTo>
                        <a:pt x="0" y="0"/>
                      </a:moveTo>
                      <a:lnTo>
                        <a:pt x="0" y="6079"/>
                      </a:lnTo>
                      <a:lnTo>
                        <a:pt x="3678" y="607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76;p32">
                  <a:extLst>
                    <a:ext uri="{FF2B5EF4-FFF2-40B4-BE49-F238E27FC236}">
                      <a16:creationId xmlns:a16="http://schemas.microsoft.com/office/drawing/2014/main" id="{59A48102-6C60-AF9A-0141-137AB12DCACE}"/>
                    </a:ext>
                  </a:extLst>
                </p:cNvPr>
                <p:cNvSpPr/>
                <p:nvPr/>
              </p:nvSpPr>
              <p:spPr>
                <a:xfrm>
                  <a:off x="5048414" y="3689660"/>
                  <a:ext cx="66654" cy="85931"/>
                </a:xfrm>
                <a:custGeom>
                  <a:avLst/>
                  <a:gdLst/>
                  <a:ahLst/>
                  <a:cxnLst/>
                  <a:rect l="l" t="t" r="r" b="b"/>
                  <a:pathLst>
                    <a:path w="3679"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77;p32">
                  <a:extLst>
                    <a:ext uri="{FF2B5EF4-FFF2-40B4-BE49-F238E27FC236}">
                      <a16:creationId xmlns:a16="http://schemas.microsoft.com/office/drawing/2014/main" id="{3FF5E3A7-02AD-D912-1782-113938A014A8}"/>
                    </a:ext>
                  </a:extLst>
                </p:cNvPr>
                <p:cNvSpPr/>
                <p:nvPr/>
              </p:nvSpPr>
              <p:spPr>
                <a:xfrm>
                  <a:off x="5048414" y="3583926"/>
                  <a:ext cx="66654" cy="85931"/>
                </a:xfrm>
                <a:custGeom>
                  <a:avLst/>
                  <a:gdLst/>
                  <a:ahLst/>
                  <a:cxnLst/>
                  <a:rect l="l" t="t" r="r" b="b"/>
                  <a:pathLst>
                    <a:path w="3679"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78;p32">
                  <a:extLst>
                    <a:ext uri="{FF2B5EF4-FFF2-40B4-BE49-F238E27FC236}">
                      <a16:creationId xmlns:a16="http://schemas.microsoft.com/office/drawing/2014/main" id="{F9485B69-183D-681B-4D50-13BCDCB3549F}"/>
                    </a:ext>
                  </a:extLst>
                </p:cNvPr>
                <p:cNvSpPr/>
                <p:nvPr/>
              </p:nvSpPr>
              <p:spPr>
                <a:xfrm>
                  <a:off x="5048414" y="3467738"/>
                  <a:ext cx="66654" cy="95842"/>
                </a:xfrm>
                <a:custGeom>
                  <a:avLst/>
                  <a:gdLst/>
                  <a:ahLst/>
                  <a:cxnLst/>
                  <a:rect l="l" t="t" r="r" b="b"/>
                  <a:pathLst>
                    <a:path w="3679" h="5290" extrusionOk="0">
                      <a:moveTo>
                        <a:pt x="0" y="0"/>
                      </a:moveTo>
                      <a:lnTo>
                        <a:pt x="0" y="5289"/>
                      </a:lnTo>
                      <a:lnTo>
                        <a:pt x="3678" y="528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79;p32">
                  <a:extLst>
                    <a:ext uri="{FF2B5EF4-FFF2-40B4-BE49-F238E27FC236}">
                      <a16:creationId xmlns:a16="http://schemas.microsoft.com/office/drawing/2014/main" id="{C3C5D2E5-7B29-685A-C3E7-F74743A9DEBC}"/>
                    </a:ext>
                  </a:extLst>
                </p:cNvPr>
                <p:cNvSpPr/>
                <p:nvPr/>
              </p:nvSpPr>
              <p:spPr>
                <a:xfrm>
                  <a:off x="5460334" y="3689660"/>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80;p32">
                  <a:extLst>
                    <a:ext uri="{FF2B5EF4-FFF2-40B4-BE49-F238E27FC236}">
                      <a16:creationId xmlns:a16="http://schemas.microsoft.com/office/drawing/2014/main" id="{7B6CAAD5-F03E-F78E-B3D4-DF4E0784A9C9}"/>
                    </a:ext>
                  </a:extLst>
                </p:cNvPr>
                <p:cNvSpPr/>
                <p:nvPr/>
              </p:nvSpPr>
              <p:spPr>
                <a:xfrm>
                  <a:off x="5390944" y="3467738"/>
                  <a:ext cx="55639" cy="95842"/>
                </a:xfrm>
                <a:custGeom>
                  <a:avLst/>
                  <a:gdLst/>
                  <a:ahLst/>
                  <a:cxnLst/>
                  <a:rect l="l" t="t" r="r" b="b"/>
                  <a:pathLst>
                    <a:path w="3071" h="5290" extrusionOk="0">
                      <a:moveTo>
                        <a:pt x="0" y="0"/>
                      </a:moveTo>
                      <a:lnTo>
                        <a:pt x="0" y="5289"/>
                      </a:lnTo>
                      <a:lnTo>
                        <a:pt x="3070" y="5289"/>
                      </a:lnTo>
                      <a:lnTo>
                        <a:pt x="3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81;p32">
                  <a:extLst>
                    <a:ext uri="{FF2B5EF4-FFF2-40B4-BE49-F238E27FC236}">
                      <a16:creationId xmlns:a16="http://schemas.microsoft.com/office/drawing/2014/main" id="{D8BF440A-E492-7807-AC63-89FBBEE700D6}"/>
                    </a:ext>
                  </a:extLst>
                </p:cNvPr>
                <p:cNvSpPr/>
                <p:nvPr/>
              </p:nvSpPr>
              <p:spPr>
                <a:xfrm>
                  <a:off x="5390944" y="3583926"/>
                  <a:ext cx="55639" cy="85931"/>
                </a:xfrm>
                <a:custGeom>
                  <a:avLst/>
                  <a:gdLst/>
                  <a:ahLst/>
                  <a:cxnLst/>
                  <a:rect l="l" t="t" r="r" b="b"/>
                  <a:pathLst>
                    <a:path w="3071" h="4743" extrusionOk="0">
                      <a:moveTo>
                        <a:pt x="0" y="1"/>
                      </a:moveTo>
                      <a:lnTo>
                        <a:pt x="0" y="4743"/>
                      </a:lnTo>
                      <a:lnTo>
                        <a:pt x="3070" y="4743"/>
                      </a:ln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82;p32">
                  <a:extLst>
                    <a:ext uri="{FF2B5EF4-FFF2-40B4-BE49-F238E27FC236}">
                      <a16:creationId xmlns:a16="http://schemas.microsoft.com/office/drawing/2014/main" id="{FF6B515B-BC73-C849-6370-A61F44B99E87}"/>
                    </a:ext>
                  </a:extLst>
                </p:cNvPr>
                <p:cNvSpPr/>
                <p:nvPr/>
              </p:nvSpPr>
              <p:spPr>
                <a:xfrm>
                  <a:off x="5460334" y="3583926"/>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83;p32">
                  <a:extLst>
                    <a:ext uri="{FF2B5EF4-FFF2-40B4-BE49-F238E27FC236}">
                      <a16:creationId xmlns:a16="http://schemas.microsoft.com/office/drawing/2014/main" id="{A971394B-C8A5-06F9-D8DA-C228D23C3F2C}"/>
                    </a:ext>
                  </a:extLst>
                </p:cNvPr>
                <p:cNvSpPr/>
                <p:nvPr/>
              </p:nvSpPr>
              <p:spPr>
                <a:xfrm>
                  <a:off x="5390944" y="3689660"/>
                  <a:ext cx="55639" cy="85931"/>
                </a:xfrm>
                <a:custGeom>
                  <a:avLst/>
                  <a:gdLst/>
                  <a:ahLst/>
                  <a:cxnLst/>
                  <a:rect l="l" t="t" r="r" b="b"/>
                  <a:pathLst>
                    <a:path w="3071" h="4743" extrusionOk="0">
                      <a:moveTo>
                        <a:pt x="0" y="1"/>
                      </a:moveTo>
                      <a:lnTo>
                        <a:pt x="0" y="4743"/>
                      </a:lnTo>
                      <a:lnTo>
                        <a:pt x="3070" y="4743"/>
                      </a:ln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84;p32">
                  <a:extLst>
                    <a:ext uri="{FF2B5EF4-FFF2-40B4-BE49-F238E27FC236}">
                      <a16:creationId xmlns:a16="http://schemas.microsoft.com/office/drawing/2014/main" id="{89998E2E-9D60-BC88-4FCE-DD2644BFA8DD}"/>
                    </a:ext>
                  </a:extLst>
                </p:cNvPr>
                <p:cNvSpPr/>
                <p:nvPr/>
              </p:nvSpPr>
              <p:spPr>
                <a:xfrm>
                  <a:off x="5460334" y="3467738"/>
                  <a:ext cx="68303" cy="95842"/>
                </a:xfrm>
                <a:custGeom>
                  <a:avLst/>
                  <a:gdLst/>
                  <a:ahLst/>
                  <a:cxnLst/>
                  <a:rect l="l" t="t" r="r" b="b"/>
                  <a:pathLst>
                    <a:path w="3770" h="5290" extrusionOk="0">
                      <a:moveTo>
                        <a:pt x="0" y="0"/>
                      </a:moveTo>
                      <a:lnTo>
                        <a:pt x="0" y="5289"/>
                      </a:lnTo>
                      <a:lnTo>
                        <a:pt x="3769" y="528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85;p32">
                  <a:extLst>
                    <a:ext uri="{FF2B5EF4-FFF2-40B4-BE49-F238E27FC236}">
                      <a16:creationId xmlns:a16="http://schemas.microsoft.com/office/drawing/2014/main" id="{A9344985-6FA6-9C12-1CFF-FEF531D94278}"/>
                    </a:ext>
                  </a:extLst>
                </p:cNvPr>
                <p:cNvSpPr/>
                <p:nvPr/>
              </p:nvSpPr>
              <p:spPr>
                <a:xfrm>
                  <a:off x="5390944" y="3795955"/>
                  <a:ext cx="55639" cy="110154"/>
                </a:xfrm>
                <a:custGeom>
                  <a:avLst/>
                  <a:gdLst/>
                  <a:ahLst/>
                  <a:cxnLst/>
                  <a:rect l="l" t="t" r="r" b="b"/>
                  <a:pathLst>
                    <a:path w="3071" h="6080" extrusionOk="0">
                      <a:moveTo>
                        <a:pt x="0" y="0"/>
                      </a:moveTo>
                      <a:lnTo>
                        <a:pt x="0" y="6079"/>
                      </a:lnTo>
                      <a:lnTo>
                        <a:pt x="3070" y="6079"/>
                      </a:lnTo>
                      <a:lnTo>
                        <a:pt x="3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86;p32">
                  <a:extLst>
                    <a:ext uri="{FF2B5EF4-FFF2-40B4-BE49-F238E27FC236}">
                      <a16:creationId xmlns:a16="http://schemas.microsoft.com/office/drawing/2014/main" id="{3535A6AF-D7C9-4430-CA2A-EE3CFC1F6697}"/>
                    </a:ext>
                  </a:extLst>
                </p:cNvPr>
                <p:cNvSpPr/>
                <p:nvPr/>
              </p:nvSpPr>
              <p:spPr>
                <a:xfrm>
                  <a:off x="5460334" y="3795955"/>
                  <a:ext cx="68303" cy="110154"/>
                </a:xfrm>
                <a:custGeom>
                  <a:avLst/>
                  <a:gdLst/>
                  <a:ahLst/>
                  <a:cxnLst/>
                  <a:rect l="l" t="t" r="r" b="b"/>
                  <a:pathLst>
                    <a:path w="3770" h="6080" extrusionOk="0">
                      <a:moveTo>
                        <a:pt x="0" y="0"/>
                      </a:moveTo>
                      <a:lnTo>
                        <a:pt x="0" y="6079"/>
                      </a:lnTo>
                      <a:lnTo>
                        <a:pt x="3769" y="607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87;p32">
                  <a:extLst>
                    <a:ext uri="{FF2B5EF4-FFF2-40B4-BE49-F238E27FC236}">
                      <a16:creationId xmlns:a16="http://schemas.microsoft.com/office/drawing/2014/main" id="{9C483013-F88C-C89A-4C6E-3FA665E57070}"/>
                    </a:ext>
                  </a:extLst>
                </p:cNvPr>
                <p:cNvSpPr/>
                <p:nvPr/>
              </p:nvSpPr>
              <p:spPr>
                <a:xfrm>
                  <a:off x="5309995" y="3795955"/>
                  <a:ext cx="66654" cy="110154"/>
                </a:xfrm>
                <a:custGeom>
                  <a:avLst/>
                  <a:gdLst/>
                  <a:ahLst/>
                  <a:cxnLst/>
                  <a:rect l="l" t="t" r="r" b="b"/>
                  <a:pathLst>
                    <a:path w="3679" h="6080" extrusionOk="0">
                      <a:moveTo>
                        <a:pt x="0" y="0"/>
                      </a:moveTo>
                      <a:lnTo>
                        <a:pt x="0" y="6079"/>
                      </a:lnTo>
                      <a:lnTo>
                        <a:pt x="3678" y="607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88;p32">
                  <a:extLst>
                    <a:ext uri="{FF2B5EF4-FFF2-40B4-BE49-F238E27FC236}">
                      <a16:creationId xmlns:a16="http://schemas.microsoft.com/office/drawing/2014/main" id="{D63630FE-2270-DC64-3FCF-39BD2D42B977}"/>
                    </a:ext>
                  </a:extLst>
                </p:cNvPr>
                <p:cNvSpPr/>
                <p:nvPr/>
              </p:nvSpPr>
              <p:spPr>
                <a:xfrm>
                  <a:off x="5309995" y="3689660"/>
                  <a:ext cx="66654" cy="85931"/>
                </a:xfrm>
                <a:custGeom>
                  <a:avLst/>
                  <a:gdLst/>
                  <a:ahLst/>
                  <a:cxnLst/>
                  <a:rect l="l" t="t" r="r" b="b"/>
                  <a:pathLst>
                    <a:path w="3679"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89;p32">
                  <a:extLst>
                    <a:ext uri="{FF2B5EF4-FFF2-40B4-BE49-F238E27FC236}">
                      <a16:creationId xmlns:a16="http://schemas.microsoft.com/office/drawing/2014/main" id="{1D63CCC7-D709-96E3-5520-08BD19327460}"/>
                    </a:ext>
                  </a:extLst>
                </p:cNvPr>
                <p:cNvSpPr/>
                <p:nvPr/>
              </p:nvSpPr>
              <p:spPr>
                <a:xfrm>
                  <a:off x="5309995" y="3583926"/>
                  <a:ext cx="66654" cy="85931"/>
                </a:xfrm>
                <a:custGeom>
                  <a:avLst/>
                  <a:gdLst/>
                  <a:ahLst/>
                  <a:cxnLst/>
                  <a:rect l="l" t="t" r="r" b="b"/>
                  <a:pathLst>
                    <a:path w="3679"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90;p32">
                  <a:extLst>
                    <a:ext uri="{FF2B5EF4-FFF2-40B4-BE49-F238E27FC236}">
                      <a16:creationId xmlns:a16="http://schemas.microsoft.com/office/drawing/2014/main" id="{0D0FBB69-07AD-EB14-D6AE-69B89FAAA5C8}"/>
                    </a:ext>
                  </a:extLst>
                </p:cNvPr>
                <p:cNvSpPr/>
                <p:nvPr/>
              </p:nvSpPr>
              <p:spPr>
                <a:xfrm>
                  <a:off x="5309995" y="3467738"/>
                  <a:ext cx="66654" cy="95842"/>
                </a:xfrm>
                <a:custGeom>
                  <a:avLst/>
                  <a:gdLst/>
                  <a:ahLst/>
                  <a:cxnLst/>
                  <a:rect l="l" t="t" r="r" b="b"/>
                  <a:pathLst>
                    <a:path w="3679" h="5290" extrusionOk="0">
                      <a:moveTo>
                        <a:pt x="0" y="0"/>
                      </a:moveTo>
                      <a:lnTo>
                        <a:pt x="0" y="5289"/>
                      </a:lnTo>
                      <a:lnTo>
                        <a:pt x="3678" y="528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91;p32">
                  <a:extLst>
                    <a:ext uri="{FF2B5EF4-FFF2-40B4-BE49-F238E27FC236}">
                      <a16:creationId xmlns:a16="http://schemas.microsoft.com/office/drawing/2014/main" id="{80DB1C8D-31BD-E645-FCA2-DBF20A9EFE07}"/>
                    </a:ext>
                  </a:extLst>
                </p:cNvPr>
                <p:cNvSpPr/>
                <p:nvPr/>
              </p:nvSpPr>
              <p:spPr>
                <a:xfrm>
                  <a:off x="5722458" y="3689660"/>
                  <a:ext cx="68303" cy="85931"/>
                </a:xfrm>
                <a:custGeom>
                  <a:avLst/>
                  <a:gdLst/>
                  <a:ahLst/>
                  <a:cxnLst/>
                  <a:rect l="l" t="t" r="r" b="b"/>
                  <a:pathLst>
                    <a:path w="3770" h="4743" extrusionOk="0">
                      <a:moveTo>
                        <a:pt x="1" y="1"/>
                      </a:moveTo>
                      <a:lnTo>
                        <a:pt x="1" y="4743"/>
                      </a:lnTo>
                      <a:lnTo>
                        <a:pt x="3770" y="4743"/>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92;p32">
                  <a:extLst>
                    <a:ext uri="{FF2B5EF4-FFF2-40B4-BE49-F238E27FC236}">
                      <a16:creationId xmlns:a16="http://schemas.microsoft.com/office/drawing/2014/main" id="{E789299B-6D0F-135B-BEFF-2C2B7A41821B}"/>
                    </a:ext>
                  </a:extLst>
                </p:cNvPr>
                <p:cNvSpPr/>
                <p:nvPr/>
              </p:nvSpPr>
              <p:spPr>
                <a:xfrm>
                  <a:off x="5652524" y="3467738"/>
                  <a:ext cx="55639" cy="95842"/>
                </a:xfrm>
                <a:custGeom>
                  <a:avLst/>
                  <a:gdLst/>
                  <a:ahLst/>
                  <a:cxnLst/>
                  <a:rect l="l" t="t" r="r" b="b"/>
                  <a:pathLst>
                    <a:path w="3071" h="5290" extrusionOk="0">
                      <a:moveTo>
                        <a:pt x="0" y="0"/>
                      </a:moveTo>
                      <a:lnTo>
                        <a:pt x="0" y="5289"/>
                      </a:lnTo>
                      <a:lnTo>
                        <a:pt x="3070" y="5289"/>
                      </a:lnTo>
                      <a:lnTo>
                        <a:pt x="3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93;p32">
                  <a:extLst>
                    <a:ext uri="{FF2B5EF4-FFF2-40B4-BE49-F238E27FC236}">
                      <a16:creationId xmlns:a16="http://schemas.microsoft.com/office/drawing/2014/main" id="{B75A4F8C-BC0A-96E2-DAC8-044A86BA3CC3}"/>
                    </a:ext>
                  </a:extLst>
                </p:cNvPr>
                <p:cNvSpPr/>
                <p:nvPr/>
              </p:nvSpPr>
              <p:spPr>
                <a:xfrm>
                  <a:off x="5652524" y="3583926"/>
                  <a:ext cx="55639" cy="85931"/>
                </a:xfrm>
                <a:custGeom>
                  <a:avLst/>
                  <a:gdLst/>
                  <a:ahLst/>
                  <a:cxnLst/>
                  <a:rect l="l" t="t" r="r" b="b"/>
                  <a:pathLst>
                    <a:path w="3071" h="4743" extrusionOk="0">
                      <a:moveTo>
                        <a:pt x="0" y="1"/>
                      </a:moveTo>
                      <a:lnTo>
                        <a:pt x="0" y="4743"/>
                      </a:lnTo>
                      <a:lnTo>
                        <a:pt x="3070" y="4743"/>
                      </a:ln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94;p32">
                  <a:extLst>
                    <a:ext uri="{FF2B5EF4-FFF2-40B4-BE49-F238E27FC236}">
                      <a16:creationId xmlns:a16="http://schemas.microsoft.com/office/drawing/2014/main" id="{4F274D8B-98D3-3A80-59F6-4C922B456AE1}"/>
                    </a:ext>
                  </a:extLst>
                </p:cNvPr>
                <p:cNvSpPr/>
                <p:nvPr/>
              </p:nvSpPr>
              <p:spPr>
                <a:xfrm>
                  <a:off x="5722458" y="3583926"/>
                  <a:ext cx="68303" cy="85931"/>
                </a:xfrm>
                <a:custGeom>
                  <a:avLst/>
                  <a:gdLst/>
                  <a:ahLst/>
                  <a:cxnLst/>
                  <a:rect l="l" t="t" r="r" b="b"/>
                  <a:pathLst>
                    <a:path w="3770" h="4743" extrusionOk="0">
                      <a:moveTo>
                        <a:pt x="1" y="1"/>
                      </a:moveTo>
                      <a:lnTo>
                        <a:pt x="1" y="4743"/>
                      </a:lnTo>
                      <a:lnTo>
                        <a:pt x="3770" y="4743"/>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95;p32">
                  <a:extLst>
                    <a:ext uri="{FF2B5EF4-FFF2-40B4-BE49-F238E27FC236}">
                      <a16:creationId xmlns:a16="http://schemas.microsoft.com/office/drawing/2014/main" id="{6DAC82CF-166B-2ABD-83B3-89D24D51A7A8}"/>
                    </a:ext>
                  </a:extLst>
                </p:cNvPr>
                <p:cNvSpPr/>
                <p:nvPr/>
              </p:nvSpPr>
              <p:spPr>
                <a:xfrm>
                  <a:off x="5652524" y="3689660"/>
                  <a:ext cx="55639" cy="85931"/>
                </a:xfrm>
                <a:custGeom>
                  <a:avLst/>
                  <a:gdLst/>
                  <a:ahLst/>
                  <a:cxnLst/>
                  <a:rect l="l" t="t" r="r" b="b"/>
                  <a:pathLst>
                    <a:path w="3071" h="4743" extrusionOk="0">
                      <a:moveTo>
                        <a:pt x="0" y="1"/>
                      </a:moveTo>
                      <a:lnTo>
                        <a:pt x="0" y="4743"/>
                      </a:lnTo>
                      <a:lnTo>
                        <a:pt x="3070" y="4743"/>
                      </a:ln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96;p32">
                  <a:extLst>
                    <a:ext uri="{FF2B5EF4-FFF2-40B4-BE49-F238E27FC236}">
                      <a16:creationId xmlns:a16="http://schemas.microsoft.com/office/drawing/2014/main" id="{3BB5F7CA-D177-1C0B-74B4-825217C010DE}"/>
                    </a:ext>
                  </a:extLst>
                </p:cNvPr>
                <p:cNvSpPr/>
                <p:nvPr/>
              </p:nvSpPr>
              <p:spPr>
                <a:xfrm>
                  <a:off x="5722458" y="3467738"/>
                  <a:ext cx="68303" cy="95842"/>
                </a:xfrm>
                <a:custGeom>
                  <a:avLst/>
                  <a:gdLst/>
                  <a:ahLst/>
                  <a:cxnLst/>
                  <a:rect l="l" t="t" r="r" b="b"/>
                  <a:pathLst>
                    <a:path w="3770" h="5290" extrusionOk="0">
                      <a:moveTo>
                        <a:pt x="1" y="0"/>
                      </a:moveTo>
                      <a:lnTo>
                        <a:pt x="1" y="5289"/>
                      </a:lnTo>
                      <a:lnTo>
                        <a:pt x="3770" y="5289"/>
                      </a:lnTo>
                      <a:lnTo>
                        <a:pt x="3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97;p32">
                  <a:extLst>
                    <a:ext uri="{FF2B5EF4-FFF2-40B4-BE49-F238E27FC236}">
                      <a16:creationId xmlns:a16="http://schemas.microsoft.com/office/drawing/2014/main" id="{43C0CFAA-E1B8-1B5D-B847-69940041EE18}"/>
                    </a:ext>
                  </a:extLst>
                </p:cNvPr>
                <p:cNvSpPr/>
                <p:nvPr/>
              </p:nvSpPr>
              <p:spPr>
                <a:xfrm>
                  <a:off x="5652524" y="3795955"/>
                  <a:ext cx="55639" cy="110154"/>
                </a:xfrm>
                <a:custGeom>
                  <a:avLst/>
                  <a:gdLst/>
                  <a:ahLst/>
                  <a:cxnLst/>
                  <a:rect l="l" t="t" r="r" b="b"/>
                  <a:pathLst>
                    <a:path w="3071" h="6080" extrusionOk="0">
                      <a:moveTo>
                        <a:pt x="0" y="0"/>
                      </a:moveTo>
                      <a:lnTo>
                        <a:pt x="0" y="6079"/>
                      </a:lnTo>
                      <a:lnTo>
                        <a:pt x="3070" y="6079"/>
                      </a:lnTo>
                      <a:lnTo>
                        <a:pt x="3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98;p32">
                  <a:extLst>
                    <a:ext uri="{FF2B5EF4-FFF2-40B4-BE49-F238E27FC236}">
                      <a16:creationId xmlns:a16="http://schemas.microsoft.com/office/drawing/2014/main" id="{A94FB79E-4C1A-ADB6-BE0A-4CAE300D6538}"/>
                    </a:ext>
                  </a:extLst>
                </p:cNvPr>
                <p:cNvSpPr/>
                <p:nvPr/>
              </p:nvSpPr>
              <p:spPr>
                <a:xfrm>
                  <a:off x="5722458" y="3795955"/>
                  <a:ext cx="68303" cy="110154"/>
                </a:xfrm>
                <a:custGeom>
                  <a:avLst/>
                  <a:gdLst/>
                  <a:ahLst/>
                  <a:cxnLst/>
                  <a:rect l="l" t="t" r="r" b="b"/>
                  <a:pathLst>
                    <a:path w="3770" h="6080" extrusionOk="0">
                      <a:moveTo>
                        <a:pt x="1" y="0"/>
                      </a:moveTo>
                      <a:lnTo>
                        <a:pt x="1" y="6079"/>
                      </a:lnTo>
                      <a:lnTo>
                        <a:pt x="3770" y="6079"/>
                      </a:lnTo>
                      <a:lnTo>
                        <a:pt x="3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99;p32">
                  <a:extLst>
                    <a:ext uri="{FF2B5EF4-FFF2-40B4-BE49-F238E27FC236}">
                      <a16:creationId xmlns:a16="http://schemas.microsoft.com/office/drawing/2014/main" id="{BB7911F5-24DC-AB09-7427-6C78EE0654C0}"/>
                    </a:ext>
                  </a:extLst>
                </p:cNvPr>
                <p:cNvSpPr/>
                <p:nvPr/>
              </p:nvSpPr>
              <p:spPr>
                <a:xfrm>
                  <a:off x="5572119" y="3795955"/>
                  <a:ext cx="66654" cy="110154"/>
                </a:xfrm>
                <a:custGeom>
                  <a:avLst/>
                  <a:gdLst/>
                  <a:ahLst/>
                  <a:cxnLst/>
                  <a:rect l="l" t="t" r="r" b="b"/>
                  <a:pathLst>
                    <a:path w="3679" h="6080" extrusionOk="0">
                      <a:moveTo>
                        <a:pt x="1" y="0"/>
                      </a:moveTo>
                      <a:lnTo>
                        <a:pt x="1" y="6079"/>
                      </a:lnTo>
                      <a:lnTo>
                        <a:pt x="3678" y="607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00;p32">
                  <a:extLst>
                    <a:ext uri="{FF2B5EF4-FFF2-40B4-BE49-F238E27FC236}">
                      <a16:creationId xmlns:a16="http://schemas.microsoft.com/office/drawing/2014/main" id="{F1DDD402-52A7-4373-3852-A6D7F383AC9E}"/>
                    </a:ext>
                  </a:extLst>
                </p:cNvPr>
                <p:cNvSpPr/>
                <p:nvPr/>
              </p:nvSpPr>
              <p:spPr>
                <a:xfrm>
                  <a:off x="5572119" y="3689660"/>
                  <a:ext cx="66654" cy="85931"/>
                </a:xfrm>
                <a:custGeom>
                  <a:avLst/>
                  <a:gdLst/>
                  <a:ahLst/>
                  <a:cxnLst/>
                  <a:rect l="l" t="t" r="r" b="b"/>
                  <a:pathLst>
                    <a:path w="3679" h="4743" extrusionOk="0">
                      <a:moveTo>
                        <a:pt x="1" y="1"/>
                      </a:moveTo>
                      <a:lnTo>
                        <a:pt x="1"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01;p32">
                  <a:extLst>
                    <a:ext uri="{FF2B5EF4-FFF2-40B4-BE49-F238E27FC236}">
                      <a16:creationId xmlns:a16="http://schemas.microsoft.com/office/drawing/2014/main" id="{E7DA71CF-14A1-F2D7-DE10-D6F61C700E0C}"/>
                    </a:ext>
                  </a:extLst>
                </p:cNvPr>
                <p:cNvSpPr/>
                <p:nvPr/>
              </p:nvSpPr>
              <p:spPr>
                <a:xfrm>
                  <a:off x="5572119" y="3583926"/>
                  <a:ext cx="66654" cy="85931"/>
                </a:xfrm>
                <a:custGeom>
                  <a:avLst/>
                  <a:gdLst/>
                  <a:ahLst/>
                  <a:cxnLst/>
                  <a:rect l="l" t="t" r="r" b="b"/>
                  <a:pathLst>
                    <a:path w="3679" h="4743" extrusionOk="0">
                      <a:moveTo>
                        <a:pt x="1" y="1"/>
                      </a:moveTo>
                      <a:lnTo>
                        <a:pt x="1"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02;p32">
                  <a:extLst>
                    <a:ext uri="{FF2B5EF4-FFF2-40B4-BE49-F238E27FC236}">
                      <a16:creationId xmlns:a16="http://schemas.microsoft.com/office/drawing/2014/main" id="{A4A05CDD-CA88-C521-0513-6AA05118BFF2}"/>
                    </a:ext>
                  </a:extLst>
                </p:cNvPr>
                <p:cNvSpPr/>
                <p:nvPr/>
              </p:nvSpPr>
              <p:spPr>
                <a:xfrm>
                  <a:off x="5572119" y="3467738"/>
                  <a:ext cx="66654" cy="95842"/>
                </a:xfrm>
                <a:custGeom>
                  <a:avLst/>
                  <a:gdLst/>
                  <a:ahLst/>
                  <a:cxnLst/>
                  <a:rect l="l" t="t" r="r" b="b"/>
                  <a:pathLst>
                    <a:path w="3679" h="5290" extrusionOk="0">
                      <a:moveTo>
                        <a:pt x="1" y="0"/>
                      </a:moveTo>
                      <a:lnTo>
                        <a:pt x="1" y="5289"/>
                      </a:lnTo>
                      <a:lnTo>
                        <a:pt x="3678" y="528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03;p32">
                  <a:extLst>
                    <a:ext uri="{FF2B5EF4-FFF2-40B4-BE49-F238E27FC236}">
                      <a16:creationId xmlns:a16="http://schemas.microsoft.com/office/drawing/2014/main" id="{A38617B2-B166-C552-6CCC-94E83AABE15F}"/>
                    </a:ext>
                  </a:extLst>
                </p:cNvPr>
                <p:cNvSpPr/>
                <p:nvPr/>
              </p:nvSpPr>
              <p:spPr>
                <a:xfrm>
                  <a:off x="5013719" y="3421484"/>
                  <a:ext cx="806790" cy="519320"/>
                </a:xfrm>
                <a:custGeom>
                  <a:avLst/>
                  <a:gdLst/>
                  <a:ahLst/>
                  <a:cxnLst/>
                  <a:rect l="l" t="t" r="r" b="b"/>
                  <a:pathLst>
                    <a:path w="44531" h="28664" fill="none" extrusionOk="0">
                      <a:moveTo>
                        <a:pt x="0" y="0"/>
                      </a:moveTo>
                      <a:lnTo>
                        <a:pt x="44530" y="0"/>
                      </a:lnTo>
                      <a:lnTo>
                        <a:pt x="44530" y="28663"/>
                      </a:lnTo>
                      <a:lnTo>
                        <a:pt x="0" y="28663"/>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04;p32">
                  <a:extLst>
                    <a:ext uri="{FF2B5EF4-FFF2-40B4-BE49-F238E27FC236}">
                      <a16:creationId xmlns:a16="http://schemas.microsoft.com/office/drawing/2014/main" id="{D9B6B6DB-9F36-C6CA-284E-A0440A158C30}"/>
                    </a:ext>
                  </a:extLst>
                </p:cNvPr>
                <p:cNvSpPr/>
                <p:nvPr/>
              </p:nvSpPr>
              <p:spPr>
                <a:xfrm>
                  <a:off x="7147653" y="3689660"/>
                  <a:ext cx="68303" cy="85931"/>
                </a:xfrm>
                <a:custGeom>
                  <a:avLst/>
                  <a:gdLst/>
                  <a:ahLst/>
                  <a:cxnLst/>
                  <a:rect l="l" t="t" r="r" b="b"/>
                  <a:pathLst>
                    <a:path w="3770" h="4743" extrusionOk="0">
                      <a:moveTo>
                        <a:pt x="1" y="1"/>
                      </a:moveTo>
                      <a:lnTo>
                        <a:pt x="1" y="4743"/>
                      </a:lnTo>
                      <a:lnTo>
                        <a:pt x="3770" y="4743"/>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05;p32">
                  <a:extLst>
                    <a:ext uri="{FF2B5EF4-FFF2-40B4-BE49-F238E27FC236}">
                      <a16:creationId xmlns:a16="http://schemas.microsoft.com/office/drawing/2014/main" id="{73ABABA4-598E-3505-BE8C-9EBC43DB4015}"/>
                    </a:ext>
                  </a:extLst>
                </p:cNvPr>
                <p:cNvSpPr/>
                <p:nvPr/>
              </p:nvSpPr>
              <p:spPr>
                <a:xfrm>
                  <a:off x="7078263" y="3467738"/>
                  <a:ext cx="55639" cy="95842"/>
                </a:xfrm>
                <a:custGeom>
                  <a:avLst/>
                  <a:gdLst/>
                  <a:ahLst/>
                  <a:cxnLst/>
                  <a:rect l="l" t="t" r="r" b="b"/>
                  <a:pathLst>
                    <a:path w="3071" h="5290" extrusionOk="0">
                      <a:moveTo>
                        <a:pt x="1" y="0"/>
                      </a:moveTo>
                      <a:lnTo>
                        <a:pt x="1" y="5289"/>
                      </a:lnTo>
                      <a:lnTo>
                        <a:pt x="3071" y="5289"/>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06;p32">
                  <a:extLst>
                    <a:ext uri="{FF2B5EF4-FFF2-40B4-BE49-F238E27FC236}">
                      <a16:creationId xmlns:a16="http://schemas.microsoft.com/office/drawing/2014/main" id="{C2B13D0F-4B21-FD65-7F3B-183B58C2E0F7}"/>
                    </a:ext>
                  </a:extLst>
                </p:cNvPr>
                <p:cNvSpPr/>
                <p:nvPr/>
              </p:nvSpPr>
              <p:spPr>
                <a:xfrm>
                  <a:off x="7078263" y="3583926"/>
                  <a:ext cx="55639" cy="85931"/>
                </a:xfrm>
                <a:custGeom>
                  <a:avLst/>
                  <a:gdLst/>
                  <a:ahLst/>
                  <a:cxnLst/>
                  <a:rect l="l" t="t" r="r" b="b"/>
                  <a:pathLst>
                    <a:path w="3071" h="4743" extrusionOk="0">
                      <a:moveTo>
                        <a:pt x="1" y="1"/>
                      </a:moveTo>
                      <a:lnTo>
                        <a:pt x="1" y="4743"/>
                      </a:lnTo>
                      <a:lnTo>
                        <a:pt x="3071" y="4743"/>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07;p32">
                  <a:extLst>
                    <a:ext uri="{FF2B5EF4-FFF2-40B4-BE49-F238E27FC236}">
                      <a16:creationId xmlns:a16="http://schemas.microsoft.com/office/drawing/2014/main" id="{E7404F5F-EC91-C0CD-8210-5365B750FF62}"/>
                    </a:ext>
                  </a:extLst>
                </p:cNvPr>
                <p:cNvSpPr/>
                <p:nvPr/>
              </p:nvSpPr>
              <p:spPr>
                <a:xfrm>
                  <a:off x="7147653" y="3583926"/>
                  <a:ext cx="68303" cy="85931"/>
                </a:xfrm>
                <a:custGeom>
                  <a:avLst/>
                  <a:gdLst/>
                  <a:ahLst/>
                  <a:cxnLst/>
                  <a:rect l="l" t="t" r="r" b="b"/>
                  <a:pathLst>
                    <a:path w="3770" h="4743" extrusionOk="0">
                      <a:moveTo>
                        <a:pt x="1" y="1"/>
                      </a:moveTo>
                      <a:lnTo>
                        <a:pt x="1" y="4743"/>
                      </a:lnTo>
                      <a:lnTo>
                        <a:pt x="3770" y="4743"/>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08;p32">
                  <a:extLst>
                    <a:ext uri="{FF2B5EF4-FFF2-40B4-BE49-F238E27FC236}">
                      <a16:creationId xmlns:a16="http://schemas.microsoft.com/office/drawing/2014/main" id="{E26756DA-CCE8-72F7-D6FD-C936EB139E3C}"/>
                    </a:ext>
                  </a:extLst>
                </p:cNvPr>
                <p:cNvSpPr/>
                <p:nvPr/>
              </p:nvSpPr>
              <p:spPr>
                <a:xfrm>
                  <a:off x="7078263" y="3689660"/>
                  <a:ext cx="55639" cy="85931"/>
                </a:xfrm>
                <a:custGeom>
                  <a:avLst/>
                  <a:gdLst/>
                  <a:ahLst/>
                  <a:cxnLst/>
                  <a:rect l="l" t="t" r="r" b="b"/>
                  <a:pathLst>
                    <a:path w="3071" h="4743" extrusionOk="0">
                      <a:moveTo>
                        <a:pt x="1" y="1"/>
                      </a:moveTo>
                      <a:lnTo>
                        <a:pt x="1" y="4743"/>
                      </a:lnTo>
                      <a:lnTo>
                        <a:pt x="3071" y="4743"/>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09;p32">
                  <a:extLst>
                    <a:ext uri="{FF2B5EF4-FFF2-40B4-BE49-F238E27FC236}">
                      <a16:creationId xmlns:a16="http://schemas.microsoft.com/office/drawing/2014/main" id="{79C474B2-3A1F-28F1-0BEA-D44CF258986A}"/>
                    </a:ext>
                  </a:extLst>
                </p:cNvPr>
                <p:cNvSpPr/>
                <p:nvPr/>
              </p:nvSpPr>
              <p:spPr>
                <a:xfrm>
                  <a:off x="7147653" y="3467738"/>
                  <a:ext cx="68303" cy="95842"/>
                </a:xfrm>
                <a:custGeom>
                  <a:avLst/>
                  <a:gdLst/>
                  <a:ahLst/>
                  <a:cxnLst/>
                  <a:rect l="l" t="t" r="r" b="b"/>
                  <a:pathLst>
                    <a:path w="3770" h="5290" extrusionOk="0">
                      <a:moveTo>
                        <a:pt x="1" y="0"/>
                      </a:moveTo>
                      <a:lnTo>
                        <a:pt x="1" y="5289"/>
                      </a:lnTo>
                      <a:lnTo>
                        <a:pt x="3770" y="5289"/>
                      </a:lnTo>
                      <a:lnTo>
                        <a:pt x="3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10;p32">
                  <a:extLst>
                    <a:ext uri="{FF2B5EF4-FFF2-40B4-BE49-F238E27FC236}">
                      <a16:creationId xmlns:a16="http://schemas.microsoft.com/office/drawing/2014/main" id="{39620F14-2AE9-5A36-586E-C6F5CB89978E}"/>
                    </a:ext>
                  </a:extLst>
                </p:cNvPr>
                <p:cNvSpPr/>
                <p:nvPr/>
              </p:nvSpPr>
              <p:spPr>
                <a:xfrm>
                  <a:off x="7078263" y="3795955"/>
                  <a:ext cx="55639" cy="110154"/>
                </a:xfrm>
                <a:custGeom>
                  <a:avLst/>
                  <a:gdLst/>
                  <a:ahLst/>
                  <a:cxnLst/>
                  <a:rect l="l" t="t" r="r" b="b"/>
                  <a:pathLst>
                    <a:path w="3071" h="6080" extrusionOk="0">
                      <a:moveTo>
                        <a:pt x="1" y="0"/>
                      </a:moveTo>
                      <a:lnTo>
                        <a:pt x="1" y="6079"/>
                      </a:lnTo>
                      <a:lnTo>
                        <a:pt x="3071" y="6079"/>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11;p32">
                  <a:extLst>
                    <a:ext uri="{FF2B5EF4-FFF2-40B4-BE49-F238E27FC236}">
                      <a16:creationId xmlns:a16="http://schemas.microsoft.com/office/drawing/2014/main" id="{FC366692-D647-70D9-361D-7DEC56A9E1C1}"/>
                    </a:ext>
                  </a:extLst>
                </p:cNvPr>
                <p:cNvSpPr/>
                <p:nvPr/>
              </p:nvSpPr>
              <p:spPr>
                <a:xfrm>
                  <a:off x="7147653" y="3795955"/>
                  <a:ext cx="68303" cy="110154"/>
                </a:xfrm>
                <a:custGeom>
                  <a:avLst/>
                  <a:gdLst/>
                  <a:ahLst/>
                  <a:cxnLst/>
                  <a:rect l="l" t="t" r="r" b="b"/>
                  <a:pathLst>
                    <a:path w="3770" h="6080" extrusionOk="0">
                      <a:moveTo>
                        <a:pt x="1" y="0"/>
                      </a:moveTo>
                      <a:lnTo>
                        <a:pt x="1" y="6079"/>
                      </a:lnTo>
                      <a:lnTo>
                        <a:pt x="3770" y="6079"/>
                      </a:lnTo>
                      <a:lnTo>
                        <a:pt x="3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12;p32">
                  <a:extLst>
                    <a:ext uri="{FF2B5EF4-FFF2-40B4-BE49-F238E27FC236}">
                      <a16:creationId xmlns:a16="http://schemas.microsoft.com/office/drawing/2014/main" id="{BA769269-2D2D-D153-E85A-D43108195270}"/>
                    </a:ext>
                  </a:extLst>
                </p:cNvPr>
                <p:cNvSpPr/>
                <p:nvPr/>
              </p:nvSpPr>
              <p:spPr>
                <a:xfrm>
                  <a:off x="6997314" y="3795955"/>
                  <a:ext cx="67198" cy="110154"/>
                </a:xfrm>
                <a:custGeom>
                  <a:avLst/>
                  <a:gdLst/>
                  <a:ahLst/>
                  <a:cxnLst/>
                  <a:rect l="l" t="t" r="r" b="b"/>
                  <a:pathLst>
                    <a:path w="3709" h="6080" extrusionOk="0">
                      <a:moveTo>
                        <a:pt x="1" y="0"/>
                      </a:moveTo>
                      <a:lnTo>
                        <a:pt x="1" y="6079"/>
                      </a:lnTo>
                      <a:lnTo>
                        <a:pt x="3709" y="6079"/>
                      </a:lnTo>
                      <a:lnTo>
                        <a:pt x="3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13;p32">
                  <a:extLst>
                    <a:ext uri="{FF2B5EF4-FFF2-40B4-BE49-F238E27FC236}">
                      <a16:creationId xmlns:a16="http://schemas.microsoft.com/office/drawing/2014/main" id="{1B52089F-0E54-0D61-CE6B-427CF7D457AB}"/>
                    </a:ext>
                  </a:extLst>
                </p:cNvPr>
                <p:cNvSpPr/>
                <p:nvPr/>
              </p:nvSpPr>
              <p:spPr>
                <a:xfrm>
                  <a:off x="6997314" y="3689660"/>
                  <a:ext cx="67198" cy="85931"/>
                </a:xfrm>
                <a:custGeom>
                  <a:avLst/>
                  <a:gdLst/>
                  <a:ahLst/>
                  <a:cxnLst/>
                  <a:rect l="l" t="t" r="r" b="b"/>
                  <a:pathLst>
                    <a:path w="3709" h="4743" extrusionOk="0">
                      <a:moveTo>
                        <a:pt x="1" y="1"/>
                      </a:moveTo>
                      <a:lnTo>
                        <a:pt x="1" y="4743"/>
                      </a:lnTo>
                      <a:lnTo>
                        <a:pt x="3709" y="4743"/>
                      </a:lnTo>
                      <a:lnTo>
                        <a:pt x="3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14;p32">
                  <a:extLst>
                    <a:ext uri="{FF2B5EF4-FFF2-40B4-BE49-F238E27FC236}">
                      <a16:creationId xmlns:a16="http://schemas.microsoft.com/office/drawing/2014/main" id="{F4770EF3-C327-FF79-11DE-510CBAD0EF58}"/>
                    </a:ext>
                  </a:extLst>
                </p:cNvPr>
                <p:cNvSpPr/>
                <p:nvPr/>
              </p:nvSpPr>
              <p:spPr>
                <a:xfrm>
                  <a:off x="6997314" y="3583926"/>
                  <a:ext cx="67198" cy="85931"/>
                </a:xfrm>
                <a:custGeom>
                  <a:avLst/>
                  <a:gdLst/>
                  <a:ahLst/>
                  <a:cxnLst/>
                  <a:rect l="l" t="t" r="r" b="b"/>
                  <a:pathLst>
                    <a:path w="3709" h="4743" extrusionOk="0">
                      <a:moveTo>
                        <a:pt x="1" y="1"/>
                      </a:moveTo>
                      <a:lnTo>
                        <a:pt x="1" y="4743"/>
                      </a:lnTo>
                      <a:lnTo>
                        <a:pt x="3709" y="4743"/>
                      </a:lnTo>
                      <a:lnTo>
                        <a:pt x="3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15;p32">
                  <a:extLst>
                    <a:ext uri="{FF2B5EF4-FFF2-40B4-BE49-F238E27FC236}">
                      <a16:creationId xmlns:a16="http://schemas.microsoft.com/office/drawing/2014/main" id="{5DAA60A1-D33F-DA23-DED5-43C478295226}"/>
                    </a:ext>
                  </a:extLst>
                </p:cNvPr>
                <p:cNvSpPr/>
                <p:nvPr/>
              </p:nvSpPr>
              <p:spPr>
                <a:xfrm>
                  <a:off x="6997314" y="3467738"/>
                  <a:ext cx="67198" cy="95842"/>
                </a:xfrm>
                <a:custGeom>
                  <a:avLst/>
                  <a:gdLst/>
                  <a:ahLst/>
                  <a:cxnLst/>
                  <a:rect l="l" t="t" r="r" b="b"/>
                  <a:pathLst>
                    <a:path w="3709" h="5290" extrusionOk="0">
                      <a:moveTo>
                        <a:pt x="1" y="0"/>
                      </a:moveTo>
                      <a:lnTo>
                        <a:pt x="1" y="5289"/>
                      </a:lnTo>
                      <a:lnTo>
                        <a:pt x="3709" y="5289"/>
                      </a:lnTo>
                      <a:lnTo>
                        <a:pt x="3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16;p32">
                  <a:extLst>
                    <a:ext uri="{FF2B5EF4-FFF2-40B4-BE49-F238E27FC236}">
                      <a16:creationId xmlns:a16="http://schemas.microsoft.com/office/drawing/2014/main" id="{F2B64AD5-6F00-18A3-DA03-B5A7915D6147}"/>
                    </a:ext>
                  </a:extLst>
                </p:cNvPr>
                <p:cNvSpPr/>
                <p:nvPr/>
              </p:nvSpPr>
              <p:spPr>
                <a:xfrm>
                  <a:off x="7409795" y="3689660"/>
                  <a:ext cx="67741" cy="85931"/>
                </a:xfrm>
                <a:custGeom>
                  <a:avLst/>
                  <a:gdLst/>
                  <a:ahLst/>
                  <a:cxnLst/>
                  <a:rect l="l" t="t" r="r" b="b"/>
                  <a:pathLst>
                    <a:path w="3739" h="4743" extrusionOk="0">
                      <a:moveTo>
                        <a:pt x="0" y="1"/>
                      </a:moveTo>
                      <a:lnTo>
                        <a:pt x="0" y="4743"/>
                      </a:lnTo>
                      <a:lnTo>
                        <a:pt x="3739" y="4743"/>
                      </a:lnTo>
                      <a:lnTo>
                        <a:pt x="3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7;p32">
                  <a:extLst>
                    <a:ext uri="{FF2B5EF4-FFF2-40B4-BE49-F238E27FC236}">
                      <a16:creationId xmlns:a16="http://schemas.microsoft.com/office/drawing/2014/main" id="{3B8C153A-BCAD-5941-D583-F09CBD95DBF4}"/>
                    </a:ext>
                  </a:extLst>
                </p:cNvPr>
                <p:cNvSpPr/>
                <p:nvPr/>
              </p:nvSpPr>
              <p:spPr>
                <a:xfrm>
                  <a:off x="7340405" y="3467738"/>
                  <a:ext cx="55077" cy="95842"/>
                </a:xfrm>
                <a:custGeom>
                  <a:avLst/>
                  <a:gdLst/>
                  <a:ahLst/>
                  <a:cxnLst/>
                  <a:rect l="l" t="t" r="r" b="b"/>
                  <a:pathLst>
                    <a:path w="3040" h="5290" extrusionOk="0">
                      <a:moveTo>
                        <a:pt x="0" y="0"/>
                      </a:moveTo>
                      <a:lnTo>
                        <a:pt x="0" y="5289"/>
                      </a:lnTo>
                      <a:lnTo>
                        <a:pt x="3040" y="528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2">
                  <a:extLst>
                    <a:ext uri="{FF2B5EF4-FFF2-40B4-BE49-F238E27FC236}">
                      <a16:creationId xmlns:a16="http://schemas.microsoft.com/office/drawing/2014/main" id="{FF4F95CD-71F2-959D-3EF1-BC9F4603307C}"/>
                    </a:ext>
                  </a:extLst>
                </p:cNvPr>
                <p:cNvSpPr/>
                <p:nvPr/>
              </p:nvSpPr>
              <p:spPr>
                <a:xfrm>
                  <a:off x="7340405" y="3583926"/>
                  <a:ext cx="55077" cy="85931"/>
                </a:xfrm>
                <a:custGeom>
                  <a:avLst/>
                  <a:gdLst/>
                  <a:ahLst/>
                  <a:cxnLst/>
                  <a:rect l="l" t="t" r="r" b="b"/>
                  <a:pathLst>
                    <a:path w="3040"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19;p32">
                  <a:extLst>
                    <a:ext uri="{FF2B5EF4-FFF2-40B4-BE49-F238E27FC236}">
                      <a16:creationId xmlns:a16="http://schemas.microsoft.com/office/drawing/2014/main" id="{D00F9DA7-99C7-1F34-E880-50947D38A478}"/>
                    </a:ext>
                  </a:extLst>
                </p:cNvPr>
                <p:cNvSpPr/>
                <p:nvPr/>
              </p:nvSpPr>
              <p:spPr>
                <a:xfrm>
                  <a:off x="7409795" y="3583926"/>
                  <a:ext cx="67741" cy="85931"/>
                </a:xfrm>
                <a:custGeom>
                  <a:avLst/>
                  <a:gdLst/>
                  <a:ahLst/>
                  <a:cxnLst/>
                  <a:rect l="l" t="t" r="r" b="b"/>
                  <a:pathLst>
                    <a:path w="3739" h="4743" extrusionOk="0">
                      <a:moveTo>
                        <a:pt x="0" y="1"/>
                      </a:moveTo>
                      <a:lnTo>
                        <a:pt x="0" y="4743"/>
                      </a:lnTo>
                      <a:lnTo>
                        <a:pt x="3739" y="4743"/>
                      </a:lnTo>
                      <a:lnTo>
                        <a:pt x="37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0;p32">
                  <a:extLst>
                    <a:ext uri="{FF2B5EF4-FFF2-40B4-BE49-F238E27FC236}">
                      <a16:creationId xmlns:a16="http://schemas.microsoft.com/office/drawing/2014/main" id="{F99D35A5-8D23-6847-42AE-C1944659FF3F}"/>
                    </a:ext>
                  </a:extLst>
                </p:cNvPr>
                <p:cNvSpPr/>
                <p:nvPr/>
              </p:nvSpPr>
              <p:spPr>
                <a:xfrm>
                  <a:off x="7340405" y="3689660"/>
                  <a:ext cx="55077" cy="85931"/>
                </a:xfrm>
                <a:custGeom>
                  <a:avLst/>
                  <a:gdLst/>
                  <a:ahLst/>
                  <a:cxnLst/>
                  <a:rect l="l" t="t" r="r" b="b"/>
                  <a:pathLst>
                    <a:path w="3040"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1;p32">
                  <a:extLst>
                    <a:ext uri="{FF2B5EF4-FFF2-40B4-BE49-F238E27FC236}">
                      <a16:creationId xmlns:a16="http://schemas.microsoft.com/office/drawing/2014/main" id="{4954B6A9-FAC7-D44D-F470-B79ED4E665FA}"/>
                    </a:ext>
                  </a:extLst>
                </p:cNvPr>
                <p:cNvSpPr/>
                <p:nvPr/>
              </p:nvSpPr>
              <p:spPr>
                <a:xfrm>
                  <a:off x="7409795" y="3467738"/>
                  <a:ext cx="67741" cy="95842"/>
                </a:xfrm>
                <a:custGeom>
                  <a:avLst/>
                  <a:gdLst/>
                  <a:ahLst/>
                  <a:cxnLst/>
                  <a:rect l="l" t="t" r="r" b="b"/>
                  <a:pathLst>
                    <a:path w="3739" h="5290" extrusionOk="0">
                      <a:moveTo>
                        <a:pt x="0" y="0"/>
                      </a:moveTo>
                      <a:lnTo>
                        <a:pt x="0" y="5289"/>
                      </a:lnTo>
                      <a:lnTo>
                        <a:pt x="3739" y="5289"/>
                      </a:lnTo>
                      <a:lnTo>
                        <a:pt x="3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2;p32">
                  <a:extLst>
                    <a:ext uri="{FF2B5EF4-FFF2-40B4-BE49-F238E27FC236}">
                      <a16:creationId xmlns:a16="http://schemas.microsoft.com/office/drawing/2014/main" id="{F93BFAAD-AF0A-3DFD-C23F-E851BBFD9522}"/>
                    </a:ext>
                  </a:extLst>
                </p:cNvPr>
                <p:cNvSpPr/>
                <p:nvPr/>
              </p:nvSpPr>
              <p:spPr>
                <a:xfrm>
                  <a:off x="7340405" y="3795955"/>
                  <a:ext cx="55077" cy="110154"/>
                </a:xfrm>
                <a:custGeom>
                  <a:avLst/>
                  <a:gdLst/>
                  <a:ahLst/>
                  <a:cxnLst/>
                  <a:rect l="l" t="t" r="r" b="b"/>
                  <a:pathLst>
                    <a:path w="3040" h="6080" extrusionOk="0">
                      <a:moveTo>
                        <a:pt x="0" y="0"/>
                      </a:moveTo>
                      <a:lnTo>
                        <a:pt x="0" y="6079"/>
                      </a:lnTo>
                      <a:lnTo>
                        <a:pt x="3040" y="607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3;p32">
                  <a:extLst>
                    <a:ext uri="{FF2B5EF4-FFF2-40B4-BE49-F238E27FC236}">
                      <a16:creationId xmlns:a16="http://schemas.microsoft.com/office/drawing/2014/main" id="{28645B38-54F3-BD33-EF02-9D7D1F3DCF1E}"/>
                    </a:ext>
                  </a:extLst>
                </p:cNvPr>
                <p:cNvSpPr/>
                <p:nvPr/>
              </p:nvSpPr>
              <p:spPr>
                <a:xfrm>
                  <a:off x="7409795" y="3795955"/>
                  <a:ext cx="67741" cy="110154"/>
                </a:xfrm>
                <a:custGeom>
                  <a:avLst/>
                  <a:gdLst/>
                  <a:ahLst/>
                  <a:cxnLst/>
                  <a:rect l="l" t="t" r="r" b="b"/>
                  <a:pathLst>
                    <a:path w="3739" h="6080" extrusionOk="0">
                      <a:moveTo>
                        <a:pt x="0" y="0"/>
                      </a:moveTo>
                      <a:lnTo>
                        <a:pt x="0" y="6079"/>
                      </a:lnTo>
                      <a:lnTo>
                        <a:pt x="3739" y="6079"/>
                      </a:lnTo>
                      <a:lnTo>
                        <a:pt x="3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4;p32">
                  <a:extLst>
                    <a:ext uri="{FF2B5EF4-FFF2-40B4-BE49-F238E27FC236}">
                      <a16:creationId xmlns:a16="http://schemas.microsoft.com/office/drawing/2014/main" id="{9BAA7D74-7758-2654-A115-AEBE9FF5882B}"/>
                    </a:ext>
                  </a:extLst>
                </p:cNvPr>
                <p:cNvSpPr/>
                <p:nvPr/>
              </p:nvSpPr>
              <p:spPr>
                <a:xfrm>
                  <a:off x="7259456" y="3795955"/>
                  <a:ext cx="66636" cy="110154"/>
                </a:xfrm>
                <a:custGeom>
                  <a:avLst/>
                  <a:gdLst/>
                  <a:ahLst/>
                  <a:cxnLst/>
                  <a:rect l="l" t="t" r="r" b="b"/>
                  <a:pathLst>
                    <a:path w="3678" h="6080" extrusionOk="0">
                      <a:moveTo>
                        <a:pt x="0" y="0"/>
                      </a:moveTo>
                      <a:lnTo>
                        <a:pt x="0" y="6079"/>
                      </a:lnTo>
                      <a:lnTo>
                        <a:pt x="3678" y="607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5;p32">
                  <a:extLst>
                    <a:ext uri="{FF2B5EF4-FFF2-40B4-BE49-F238E27FC236}">
                      <a16:creationId xmlns:a16="http://schemas.microsoft.com/office/drawing/2014/main" id="{EB2DE600-D14B-C7D0-E738-E0B67DEB8DF6}"/>
                    </a:ext>
                  </a:extLst>
                </p:cNvPr>
                <p:cNvSpPr/>
                <p:nvPr/>
              </p:nvSpPr>
              <p:spPr>
                <a:xfrm>
                  <a:off x="7259456" y="3689660"/>
                  <a:ext cx="66636" cy="85931"/>
                </a:xfrm>
                <a:custGeom>
                  <a:avLst/>
                  <a:gdLst/>
                  <a:ahLst/>
                  <a:cxnLst/>
                  <a:rect l="l" t="t" r="r" b="b"/>
                  <a:pathLst>
                    <a:path w="3678"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6;p32">
                  <a:extLst>
                    <a:ext uri="{FF2B5EF4-FFF2-40B4-BE49-F238E27FC236}">
                      <a16:creationId xmlns:a16="http://schemas.microsoft.com/office/drawing/2014/main" id="{39D15A70-6E62-5AA7-131A-025A3DC67AE0}"/>
                    </a:ext>
                  </a:extLst>
                </p:cNvPr>
                <p:cNvSpPr/>
                <p:nvPr/>
              </p:nvSpPr>
              <p:spPr>
                <a:xfrm>
                  <a:off x="7259456" y="3583926"/>
                  <a:ext cx="66636" cy="85931"/>
                </a:xfrm>
                <a:custGeom>
                  <a:avLst/>
                  <a:gdLst/>
                  <a:ahLst/>
                  <a:cxnLst/>
                  <a:rect l="l" t="t" r="r" b="b"/>
                  <a:pathLst>
                    <a:path w="3678" h="4743" extrusionOk="0">
                      <a:moveTo>
                        <a:pt x="0" y="1"/>
                      </a:moveTo>
                      <a:lnTo>
                        <a:pt x="0" y="4743"/>
                      </a:lnTo>
                      <a:lnTo>
                        <a:pt x="3678" y="4743"/>
                      </a:lnTo>
                      <a:lnTo>
                        <a:pt x="3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7;p32">
                  <a:extLst>
                    <a:ext uri="{FF2B5EF4-FFF2-40B4-BE49-F238E27FC236}">
                      <a16:creationId xmlns:a16="http://schemas.microsoft.com/office/drawing/2014/main" id="{05148BC7-3C3E-46FB-E5E0-E09C7DC39630}"/>
                    </a:ext>
                  </a:extLst>
                </p:cNvPr>
                <p:cNvSpPr/>
                <p:nvPr/>
              </p:nvSpPr>
              <p:spPr>
                <a:xfrm>
                  <a:off x="7259456" y="3467738"/>
                  <a:ext cx="66636" cy="95842"/>
                </a:xfrm>
                <a:custGeom>
                  <a:avLst/>
                  <a:gdLst/>
                  <a:ahLst/>
                  <a:cxnLst/>
                  <a:rect l="l" t="t" r="r" b="b"/>
                  <a:pathLst>
                    <a:path w="3678" h="5290" extrusionOk="0">
                      <a:moveTo>
                        <a:pt x="0" y="0"/>
                      </a:moveTo>
                      <a:lnTo>
                        <a:pt x="0" y="5289"/>
                      </a:lnTo>
                      <a:lnTo>
                        <a:pt x="3678" y="5289"/>
                      </a:lnTo>
                      <a:lnTo>
                        <a:pt x="36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28;p32">
                  <a:extLst>
                    <a:ext uri="{FF2B5EF4-FFF2-40B4-BE49-F238E27FC236}">
                      <a16:creationId xmlns:a16="http://schemas.microsoft.com/office/drawing/2014/main" id="{451FC06C-6D9F-36C3-CA9D-1325599A8A66}"/>
                    </a:ext>
                  </a:extLst>
                </p:cNvPr>
                <p:cNvSpPr/>
                <p:nvPr/>
              </p:nvSpPr>
              <p:spPr>
                <a:xfrm>
                  <a:off x="7671375" y="3689660"/>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29;p32">
                  <a:extLst>
                    <a:ext uri="{FF2B5EF4-FFF2-40B4-BE49-F238E27FC236}">
                      <a16:creationId xmlns:a16="http://schemas.microsoft.com/office/drawing/2014/main" id="{8E8F1907-6415-54C4-CC1B-FC9EA37A5FD4}"/>
                    </a:ext>
                  </a:extLst>
                </p:cNvPr>
                <p:cNvSpPr/>
                <p:nvPr/>
              </p:nvSpPr>
              <p:spPr>
                <a:xfrm>
                  <a:off x="7601985" y="3467738"/>
                  <a:ext cx="55077" cy="95842"/>
                </a:xfrm>
                <a:custGeom>
                  <a:avLst/>
                  <a:gdLst/>
                  <a:ahLst/>
                  <a:cxnLst/>
                  <a:rect l="l" t="t" r="r" b="b"/>
                  <a:pathLst>
                    <a:path w="3040" h="5290" extrusionOk="0">
                      <a:moveTo>
                        <a:pt x="0" y="0"/>
                      </a:moveTo>
                      <a:lnTo>
                        <a:pt x="0" y="5289"/>
                      </a:lnTo>
                      <a:lnTo>
                        <a:pt x="3040" y="528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30;p32">
                  <a:extLst>
                    <a:ext uri="{FF2B5EF4-FFF2-40B4-BE49-F238E27FC236}">
                      <a16:creationId xmlns:a16="http://schemas.microsoft.com/office/drawing/2014/main" id="{2E917273-427F-64FE-E993-0F30F3966C31}"/>
                    </a:ext>
                  </a:extLst>
                </p:cNvPr>
                <p:cNvSpPr/>
                <p:nvPr/>
              </p:nvSpPr>
              <p:spPr>
                <a:xfrm>
                  <a:off x="7601985" y="3583926"/>
                  <a:ext cx="55077" cy="85931"/>
                </a:xfrm>
                <a:custGeom>
                  <a:avLst/>
                  <a:gdLst/>
                  <a:ahLst/>
                  <a:cxnLst/>
                  <a:rect l="l" t="t" r="r" b="b"/>
                  <a:pathLst>
                    <a:path w="3040"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1;p32">
                  <a:extLst>
                    <a:ext uri="{FF2B5EF4-FFF2-40B4-BE49-F238E27FC236}">
                      <a16:creationId xmlns:a16="http://schemas.microsoft.com/office/drawing/2014/main" id="{E7E52A28-F826-B1A9-88CA-10481500841C}"/>
                    </a:ext>
                  </a:extLst>
                </p:cNvPr>
                <p:cNvSpPr/>
                <p:nvPr/>
              </p:nvSpPr>
              <p:spPr>
                <a:xfrm>
                  <a:off x="7671375" y="3583926"/>
                  <a:ext cx="68303" cy="85931"/>
                </a:xfrm>
                <a:custGeom>
                  <a:avLst/>
                  <a:gdLst/>
                  <a:ahLst/>
                  <a:cxnLst/>
                  <a:rect l="l" t="t" r="r" b="b"/>
                  <a:pathLst>
                    <a:path w="3770" h="4743" extrusionOk="0">
                      <a:moveTo>
                        <a:pt x="0" y="1"/>
                      </a:moveTo>
                      <a:lnTo>
                        <a:pt x="0" y="4743"/>
                      </a:lnTo>
                      <a:lnTo>
                        <a:pt x="3769" y="4743"/>
                      </a:lnTo>
                      <a:lnTo>
                        <a:pt x="37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2;p32">
                  <a:extLst>
                    <a:ext uri="{FF2B5EF4-FFF2-40B4-BE49-F238E27FC236}">
                      <a16:creationId xmlns:a16="http://schemas.microsoft.com/office/drawing/2014/main" id="{A12BA7F7-0FB3-1B8D-EDE8-D7FFC7D8DA54}"/>
                    </a:ext>
                  </a:extLst>
                </p:cNvPr>
                <p:cNvSpPr/>
                <p:nvPr/>
              </p:nvSpPr>
              <p:spPr>
                <a:xfrm>
                  <a:off x="7601985" y="3689660"/>
                  <a:ext cx="55077" cy="85931"/>
                </a:xfrm>
                <a:custGeom>
                  <a:avLst/>
                  <a:gdLst/>
                  <a:ahLst/>
                  <a:cxnLst/>
                  <a:rect l="l" t="t" r="r" b="b"/>
                  <a:pathLst>
                    <a:path w="3040" h="4743" extrusionOk="0">
                      <a:moveTo>
                        <a:pt x="0" y="1"/>
                      </a:moveTo>
                      <a:lnTo>
                        <a:pt x="0" y="4743"/>
                      </a:lnTo>
                      <a:lnTo>
                        <a:pt x="3040" y="4743"/>
                      </a:lnTo>
                      <a:lnTo>
                        <a:pt x="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33;p32">
                  <a:extLst>
                    <a:ext uri="{FF2B5EF4-FFF2-40B4-BE49-F238E27FC236}">
                      <a16:creationId xmlns:a16="http://schemas.microsoft.com/office/drawing/2014/main" id="{53E88D4C-24FE-927E-8FA7-D944B3FE3A55}"/>
                    </a:ext>
                  </a:extLst>
                </p:cNvPr>
                <p:cNvSpPr/>
                <p:nvPr/>
              </p:nvSpPr>
              <p:spPr>
                <a:xfrm>
                  <a:off x="7671375" y="3467738"/>
                  <a:ext cx="68303" cy="95842"/>
                </a:xfrm>
                <a:custGeom>
                  <a:avLst/>
                  <a:gdLst/>
                  <a:ahLst/>
                  <a:cxnLst/>
                  <a:rect l="l" t="t" r="r" b="b"/>
                  <a:pathLst>
                    <a:path w="3770" h="5290" extrusionOk="0">
                      <a:moveTo>
                        <a:pt x="0" y="0"/>
                      </a:moveTo>
                      <a:lnTo>
                        <a:pt x="0" y="5289"/>
                      </a:lnTo>
                      <a:lnTo>
                        <a:pt x="3769" y="528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4;p32">
                  <a:extLst>
                    <a:ext uri="{FF2B5EF4-FFF2-40B4-BE49-F238E27FC236}">
                      <a16:creationId xmlns:a16="http://schemas.microsoft.com/office/drawing/2014/main" id="{2CF393E5-CD19-E0C2-98C7-2609A1DBA80A}"/>
                    </a:ext>
                  </a:extLst>
                </p:cNvPr>
                <p:cNvSpPr/>
                <p:nvPr/>
              </p:nvSpPr>
              <p:spPr>
                <a:xfrm>
                  <a:off x="7601985" y="3795955"/>
                  <a:ext cx="55077" cy="110154"/>
                </a:xfrm>
                <a:custGeom>
                  <a:avLst/>
                  <a:gdLst/>
                  <a:ahLst/>
                  <a:cxnLst/>
                  <a:rect l="l" t="t" r="r" b="b"/>
                  <a:pathLst>
                    <a:path w="3040" h="6080" extrusionOk="0">
                      <a:moveTo>
                        <a:pt x="0" y="0"/>
                      </a:moveTo>
                      <a:lnTo>
                        <a:pt x="0" y="6079"/>
                      </a:lnTo>
                      <a:lnTo>
                        <a:pt x="3040" y="6079"/>
                      </a:lnTo>
                      <a:lnTo>
                        <a:pt x="3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5;p32">
                  <a:extLst>
                    <a:ext uri="{FF2B5EF4-FFF2-40B4-BE49-F238E27FC236}">
                      <a16:creationId xmlns:a16="http://schemas.microsoft.com/office/drawing/2014/main" id="{E1C6115D-AF97-150E-5D85-EC66C8A514A4}"/>
                    </a:ext>
                  </a:extLst>
                </p:cNvPr>
                <p:cNvSpPr/>
                <p:nvPr/>
              </p:nvSpPr>
              <p:spPr>
                <a:xfrm>
                  <a:off x="7671375" y="3795955"/>
                  <a:ext cx="68303" cy="110154"/>
                </a:xfrm>
                <a:custGeom>
                  <a:avLst/>
                  <a:gdLst/>
                  <a:ahLst/>
                  <a:cxnLst/>
                  <a:rect l="l" t="t" r="r" b="b"/>
                  <a:pathLst>
                    <a:path w="3770" h="6080" extrusionOk="0">
                      <a:moveTo>
                        <a:pt x="0" y="0"/>
                      </a:moveTo>
                      <a:lnTo>
                        <a:pt x="0" y="6079"/>
                      </a:lnTo>
                      <a:lnTo>
                        <a:pt x="3769" y="6079"/>
                      </a:lnTo>
                      <a:lnTo>
                        <a:pt x="3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6;p32">
                  <a:extLst>
                    <a:ext uri="{FF2B5EF4-FFF2-40B4-BE49-F238E27FC236}">
                      <a16:creationId xmlns:a16="http://schemas.microsoft.com/office/drawing/2014/main" id="{A85D5982-DE29-6056-DC4E-C384920B0CF8}"/>
                    </a:ext>
                  </a:extLst>
                </p:cNvPr>
                <p:cNvSpPr/>
                <p:nvPr/>
              </p:nvSpPr>
              <p:spPr>
                <a:xfrm>
                  <a:off x="7521018" y="3795955"/>
                  <a:ext cx="66654" cy="110154"/>
                </a:xfrm>
                <a:custGeom>
                  <a:avLst/>
                  <a:gdLst/>
                  <a:ahLst/>
                  <a:cxnLst/>
                  <a:rect l="l" t="t" r="r" b="b"/>
                  <a:pathLst>
                    <a:path w="3679" h="6080" extrusionOk="0">
                      <a:moveTo>
                        <a:pt x="1" y="0"/>
                      </a:moveTo>
                      <a:lnTo>
                        <a:pt x="1" y="6079"/>
                      </a:lnTo>
                      <a:lnTo>
                        <a:pt x="3679" y="6079"/>
                      </a:lnTo>
                      <a:lnTo>
                        <a:pt x="3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7;p32">
                  <a:extLst>
                    <a:ext uri="{FF2B5EF4-FFF2-40B4-BE49-F238E27FC236}">
                      <a16:creationId xmlns:a16="http://schemas.microsoft.com/office/drawing/2014/main" id="{58CC5689-6C4F-13DF-ED21-7ED0DF734441}"/>
                    </a:ext>
                  </a:extLst>
                </p:cNvPr>
                <p:cNvSpPr/>
                <p:nvPr/>
              </p:nvSpPr>
              <p:spPr>
                <a:xfrm>
                  <a:off x="7521018" y="3689660"/>
                  <a:ext cx="66654" cy="85931"/>
                </a:xfrm>
                <a:custGeom>
                  <a:avLst/>
                  <a:gdLst/>
                  <a:ahLst/>
                  <a:cxnLst/>
                  <a:rect l="l" t="t" r="r" b="b"/>
                  <a:pathLst>
                    <a:path w="3679" h="4743" extrusionOk="0">
                      <a:moveTo>
                        <a:pt x="1" y="1"/>
                      </a:moveTo>
                      <a:lnTo>
                        <a:pt x="1" y="4743"/>
                      </a:lnTo>
                      <a:lnTo>
                        <a:pt x="3679" y="4743"/>
                      </a:lnTo>
                      <a:lnTo>
                        <a:pt x="3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38;p32">
                  <a:extLst>
                    <a:ext uri="{FF2B5EF4-FFF2-40B4-BE49-F238E27FC236}">
                      <a16:creationId xmlns:a16="http://schemas.microsoft.com/office/drawing/2014/main" id="{0B74B2FD-A8E8-E078-E637-2821563503B2}"/>
                    </a:ext>
                  </a:extLst>
                </p:cNvPr>
                <p:cNvSpPr/>
                <p:nvPr/>
              </p:nvSpPr>
              <p:spPr>
                <a:xfrm>
                  <a:off x="7521018" y="3583926"/>
                  <a:ext cx="66654" cy="85931"/>
                </a:xfrm>
                <a:custGeom>
                  <a:avLst/>
                  <a:gdLst/>
                  <a:ahLst/>
                  <a:cxnLst/>
                  <a:rect l="l" t="t" r="r" b="b"/>
                  <a:pathLst>
                    <a:path w="3679" h="4743" extrusionOk="0">
                      <a:moveTo>
                        <a:pt x="1" y="1"/>
                      </a:moveTo>
                      <a:lnTo>
                        <a:pt x="1" y="4743"/>
                      </a:lnTo>
                      <a:lnTo>
                        <a:pt x="3679" y="4743"/>
                      </a:lnTo>
                      <a:lnTo>
                        <a:pt x="3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39;p32">
                  <a:extLst>
                    <a:ext uri="{FF2B5EF4-FFF2-40B4-BE49-F238E27FC236}">
                      <a16:creationId xmlns:a16="http://schemas.microsoft.com/office/drawing/2014/main" id="{F3504480-B3DB-8F12-E5B0-CADC25B9B523}"/>
                    </a:ext>
                  </a:extLst>
                </p:cNvPr>
                <p:cNvSpPr/>
                <p:nvPr/>
              </p:nvSpPr>
              <p:spPr>
                <a:xfrm>
                  <a:off x="7521018" y="3467738"/>
                  <a:ext cx="66654" cy="95842"/>
                </a:xfrm>
                <a:custGeom>
                  <a:avLst/>
                  <a:gdLst/>
                  <a:ahLst/>
                  <a:cxnLst/>
                  <a:rect l="l" t="t" r="r" b="b"/>
                  <a:pathLst>
                    <a:path w="3679" h="5290" extrusionOk="0">
                      <a:moveTo>
                        <a:pt x="1" y="0"/>
                      </a:moveTo>
                      <a:lnTo>
                        <a:pt x="1" y="5289"/>
                      </a:lnTo>
                      <a:lnTo>
                        <a:pt x="3679" y="5289"/>
                      </a:lnTo>
                      <a:lnTo>
                        <a:pt x="3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0;p32">
                  <a:extLst>
                    <a:ext uri="{FF2B5EF4-FFF2-40B4-BE49-F238E27FC236}">
                      <a16:creationId xmlns:a16="http://schemas.microsoft.com/office/drawing/2014/main" id="{FD904BE5-DE0F-2519-CE04-AF84122A5551}"/>
                    </a:ext>
                  </a:extLst>
                </p:cNvPr>
                <p:cNvSpPr/>
                <p:nvPr/>
              </p:nvSpPr>
              <p:spPr>
                <a:xfrm>
                  <a:off x="6963180" y="3421484"/>
                  <a:ext cx="806229" cy="519320"/>
                </a:xfrm>
                <a:custGeom>
                  <a:avLst/>
                  <a:gdLst/>
                  <a:ahLst/>
                  <a:cxnLst/>
                  <a:rect l="l" t="t" r="r" b="b"/>
                  <a:pathLst>
                    <a:path w="44500" h="28664" fill="none" extrusionOk="0">
                      <a:moveTo>
                        <a:pt x="0" y="0"/>
                      </a:moveTo>
                      <a:lnTo>
                        <a:pt x="44499" y="0"/>
                      </a:lnTo>
                      <a:lnTo>
                        <a:pt x="44499" y="28663"/>
                      </a:lnTo>
                      <a:lnTo>
                        <a:pt x="0" y="28663"/>
                      </a:lnTo>
                      <a:close/>
                    </a:path>
                  </a:pathLst>
                </a:custGeom>
                <a:solidFill>
                  <a:schemeClr val="lt1"/>
                </a:solidFill>
                <a:ln w="9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941;p32">
                <a:extLst>
                  <a:ext uri="{FF2B5EF4-FFF2-40B4-BE49-F238E27FC236}">
                    <a16:creationId xmlns:a16="http://schemas.microsoft.com/office/drawing/2014/main" id="{41E60778-0D34-41D9-EC93-3E3FB0F000BB}"/>
                  </a:ext>
                </a:extLst>
              </p:cNvPr>
              <p:cNvSpPr/>
              <p:nvPr/>
            </p:nvSpPr>
            <p:spPr>
              <a:xfrm>
                <a:off x="4441801" y="2007508"/>
                <a:ext cx="595052" cy="190816"/>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2;p32">
                <a:extLst>
                  <a:ext uri="{FF2B5EF4-FFF2-40B4-BE49-F238E27FC236}">
                    <a16:creationId xmlns:a16="http://schemas.microsoft.com/office/drawing/2014/main" id="{10707177-42B4-5C33-9BE5-3102FE18EFFC}"/>
                  </a:ext>
                </a:extLst>
              </p:cNvPr>
              <p:cNvSpPr/>
              <p:nvPr/>
            </p:nvSpPr>
            <p:spPr>
              <a:xfrm>
                <a:off x="4088914" y="2315603"/>
                <a:ext cx="348902" cy="111927"/>
              </a:xfrm>
              <a:custGeom>
                <a:avLst/>
                <a:gdLst/>
                <a:ahLst/>
                <a:cxnLst/>
                <a:rect l="l" t="t" r="r" b="b"/>
                <a:pathLst>
                  <a:path w="39829" h="12777" fill="none" extrusionOk="0">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943;p32">
              <a:extLst>
                <a:ext uri="{FF2B5EF4-FFF2-40B4-BE49-F238E27FC236}">
                  <a16:creationId xmlns:a16="http://schemas.microsoft.com/office/drawing/2014/main" id="{272A3080-2DCC-AE38-5D97-1FEB56A1679C}"/>
                </a:ext>
              </a:extLst>
            </p:cNvPr>
            <p:cNvSpPr/>
            <p:nvPr/>
          </p:nvSpPr>
          <p:spPr>
            <a:xfrm>
              <a:off x="5903050" y="2478648"/>
              <a:ext cx="303388" cy="86351"/>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8">
            <a:extLst>
              <a:ext uri="{FF2B5EF4-FFF2-40B4-BE49-F238E27FC236}">
                <a16:creationId xmlns:a16="http://schemas.microsoft.com/office/drawing/2014/main" id="{64AD9A2F-3F6B-8E7E-E0F7-1AE575B93E0A}"/>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284CD85-E81B-FC48-42B2-9B22DFB03C9F}"/>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2" name="TextBox 1">
            <a:extLst>
              <a:ext uri="{FF2B5EF4-FFF2-40B4-BE49-F238E27FC236}">
                <a16:creationId xmlns:a16="http://schemas.microsoft.com/office/drawing/2014/main" id="{3CC27256-AF06-8271-10E8-69BD5C4B36AD}"/>
              </a:ext>
            </a:extLst>
          </p:cNvPr>
          <p:cNvSpPr txBox="1"/>
          <p:nvPr/>
        </p:nvSpPr>
        <p:spPr>
          <a:xfrm>
            <a:off x="275771" y="1273343"/>
            <a:ext cx="4492172" cy="369332"/>
          </a:xfrm>
          <a:prstGeom prst="rect">
            <a:avLst/>
          </a:prstGeom>
          <a:noFill/>
        </p:spPr>
        <p:txBody>
          <a:bodyPr wrap="square" rtlCol="0">
            <a:spAutoFit/>
          </a:bodyPr>
          <a:lstStyle/>
          <a:p>
            <a:r>
              <a:rPr lang="en-US" dirty="0"/>
              <a:t>Checking For Nulls &amp; Duplicates in table One:</a:t>
            </a:r>
          </a:p>
        </p:txBody>
      </p:sp>
      <p:pic>
        <p:nvPicPr>
          <p:cNvPr id="4" name="Picture 3">
            <a:extLst>
              <a:ext uri="{FF2B5EF4-FFF2-40B4-BE49-F238E27FC236}">
                <a16:creationId xmlns:a16="http://schemas.microsoft.com/office/drawing/2014/main" id="{E31B6B1C-B135-0278-F763-C2F89DA2634F}"/>
              </a:ext>
            </a:extLst>
          </p:cNvPr>
          <p:cNvPicPr>
            <a:picLocks noChangeAspect="1"/>
          </p:cNvPicPr>
          <p:nvPr/>
        </p:nvPicPr>
        <p:blipFill>
          <a:blip r:embed="rId3"/>
          <a:srcRect r="56577"/>
          <a:stretch/>
        </p:blipFill>
        <p:spPr>
          <a:xfrm>
            <a:off x="3396343" y="1642675"/>
            <a:ext cx="2719612" cy="3103496"/>
          </a:xfrm>
          <a:prstGeom prst="rect">
            <a:avLst/>
          </a:prstGeom>
        </p:spPr>
      </p:pic>
      <p:pic>
        <p:nvPicPr>
          <p:cNvPr id="7" name="Picture 6">
            <a:extLst>
              <a:ext uri="{FF2B5EF4-FFF2-40B4-BE49-F238E27FC236}">
                <a16:creationId xmlns:a16="http://schemas.microsoft.com/office/drawing/2014/main" id="{19BA13C7-3F95-39AE-9803-D1AFDE6DDD89}"/>
              </a:ext>
            </a:extLst>
          </p:cNvPr>
          <p:cNvPicPr>
            <a:picLocks noChangeAspect="1"/>
          </p:cNvPicPr>
          <p:nvPr/>
        </p:nvPicPr>
        <p:blipFill>
          <a:blip r:embed="rId4"/>
          <a:stretch>
            <a:fillRect/>
          </a:stretch>
        </p:blipFill>
        <p:spPr>
          <a:xfrm>
            <a:off x="156029" y="2322817"/>
            <a:ext cx="3240314" cy="1269469"/>
          </a:xfrm>
          <a:prstGeom prst="rect">
            <a:avLst/>
          </a:prstGeom>
        </p:spPr>
      </p:pic>
      <p:pic>
        <p:nvPicPr>
          <p:cNvPr id="17" name="Picture 16" descr="A yellow and blue snake logo&#10;&#10;Description automatically generated">
            <a:extLst>
              <a:ext uri="{FF2B5EF4-FFF2-40B4-BE49-F238E27FC236}">
                <a16:creationId xmlns:a16="http://schemas.microsoft.com/office/drawing/2014/main" id="{ACB6E94F-E981-4357-4B14-F146A57298B0}"/>
              </a:ext>
            </a:extLst>
          </p:cNvPr>
          <p:cNvPicPr>
            <a:picLocks noChangeAspect="1"/>
          </p:cNvPicPr>
          <p:nvPr/>
        </p:nvPicPr>
        <p:blipFill>
          <a:blip r:embed="rId5">
            <a:alphaModFix amt="85000"/>
          </a:blip>
          <a:stretch>
            <a:fillRect/>
          </a:stretch>
        </p:blipFill>
        <p:spPr>
          <a:xfrm>
            <a:off x="4044647" y="706859"/>
            <a:ext cx="527353" cy="486451"/>
          </a:xfrm>
          <a:prstGeom prst="rect">
            <a:avLst/>
          </a:prstGeom>
        </p:spPr>
      </p:pic>
    </p:spTree>
    <p:extLst>
      <p:ext uri="{BB962C8B-B14F-4D97-AF65-F5344CB8AC3E}">
        <p14:creationId xmlns:p14="http://schemas.microsoft.com/office/powerpoint/2010/main" val="80220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B6C8479B-C31D-F15A-9C91-ACFC30CC5FB9}"/>
            </a:ext>
          </a:extLst>
        </p:cNvPr>
        <p:cNvGrpSpPr/>
        <p:nvPr/>
      </p:nvGrpSpPr>
      <p:grpSpPr>
        <a:xfrm>
          <a:off x="0" y="0"/>
          <a:ext cx="0" cy="0"/>
          <a:chOff x="0" y="0"/>
          <a:chExt cx="0" cy="0"/>
        </a:xfrm>
      </p:grpSpPr>
      <p:grpSp>
        <p:nvGrpSpPr>
          <p:cNvPr id="8" name="Google Shape;1293;p37">
            <a:extLst>
              <a:ext uri="{FF2B5EF4-FFF2-40B4-BE49-F238E27FC236}">
                <a16:creationId xmlns:a16="http://schemas.microsoft.com/office/drawing/2014/main" id="{8DFD25C2-34CF-87DF-A7C2-8B0270BD5D6B}"/>
              </a:ext>
            </a:extLst>
          </p:cNvPr>
          <p:cNvGrpSpPr/>
          <p:nvPr/>
        </p:nvGrpSpPr>
        <p:grpSpPr>
          <a:xfrm>
            <a:off x="2201334" y="928126"/>
            <a:ext cx="6634466" cy="3392262"/>
            <a:chOff x="3876246" y="1588526"/>
            <a:chExt cx="4245753" cy="2406973"/>
          </a:xfrm>
        </p:grpSpPr>
        <p:grpSp>
          <p:nvGrpSpPr>
            <p:cNvPr id="9" name="Google Shape;1294;p37">
              <a:extLst>
                <a:ext uri="{FF2B5EF4-FFF2-40B4-BE49-F238E27FC236}">
                  <a16:creationId xmlns:a16="http://schemas.microsoft.com/office/drawing/2014/main" id="{5897A3A1-0F08-8AC9-E6F8-59F97105A352}"/>
                </a:ext>
              </a:extLst>
            </p:cNvPr>
            <p:cNvGrpSpPr/>
            <p:nvPr/>
          </p:nvGrpSpPr>
          <p:grpSpPr>
            <a:xfrm>
              <a:off x="4885950" y="2776703"/>
              <a:ext cx="640855" cy="1196108"/>
              <a:chOff x="1503900" y="2731328"/>
              <a:chExt cx="640855" cy="1196108"/>
            </a:xfrm>
          </p:grpSpPr>
          <p:sp>
            <p:nvSpPr>
              <p:cNvPr id="212" name="Google Shape;1295;p37">
                <a:extLst>
                  <a:ext uri="{FF2B5EF4-FFF2-40B4-BE49-F238E27FC236}">
                    <a16:creationId xmlns:a16="http://schemas.microsoft.com/office/drawing/2014/main" id="{744B5CD4-8948-53AF-E0CC-71B677896EC6}"/>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96;p37">
                <a:extLst>
                  <a:ext uri="{FF2B5EF4-FFF2-40B4-BE49-F238E27FC236}">
                    <a16:creationId xmlns:a16="http://schemas.microsoft.com/office/drawing/2014/main" id="{D080B3D8-2BF5-1665-2018-05A861027C7E}"/>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97;p37">
                <a:extLst>
                  <a:ext uri="{FF2B5EF4-FFF2-40B4-BE49-F238E27FC236}">
                    <a16:creationId xmlns:a16="http://schemas.microsoft.com/office/drawing/2014/main" id="{C5D2B0C3-108F-B2A5-752E-F34C15F3837F}"/>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98;p37">
                <a:extLst>
                  <a:ext uri="{FF2B5EF4-FFF2-40B4-BE49-F238E27FC236}">
                    <a16:creationId xmlns:a16="http://schemas.microsoft.com/office/drawing/2014/main" id="{6EB46E92-E5A5-6049-2AF5-B751B3D4AF27}"/>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99;p37">
                <a:extLst>
                  <a:ext uri="{FF2B5EF4-FFF2-40B4-BE49-F238E27FC236}">
                    <a16:creationId xmlns:a16="http://schemas.microsoft.com/office/drawing/2014/main" id="{1BF0BFE1-51E7-DAE5-4962-52F7E006315D}"/>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00;p37">
              <a:extLst>
                <a:ext uri="{FF2B5EF4-FFF2-40B4-BE49-F238E27FC236}">
                  <a16:creationId xmlns:a16="http://schemas.microsoft.com/office/drawing/2014/main" id="{1C6BCC9F-5708-C320-607F-6DA44CF1674B}"/>
                </a:ext>
              </a:extLst>
            </p:cNvPr>
            <p:cNvGrpSpPr/>
            <p:nvPr/>
          </p:nvGrpSpPr>
          <p:grpSpPr>
            <a:xfrm>
              <a:off x="5344469" y="2363313"/>
              <a:ext cx="862271" cy="1609364"/>
              <a:chOff x="1503900" y="2731328"/>
              <a:chExt cx="640855" cy="1196108"/>
            </a:xfrm>
          </p:grpSpPr>
          <p:sp>
            <p:nvSpPr>
              <p:cNvPr id="207" name="Google Shape;1301;p37">
                <a:extLst>
                  <a:ext uri="{FF2B5EF4-FFF2-40B4-BE49-F238E27FC236}">
                    <a16:creationId xmlns:a16="http://schemas.microsoft.com/office/drawing/2014/main" id="{03E0E5CC-DC07-3D89-E62F-B236BD7DF548}"/>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02;p37">
                <a:extLst>
                  <a:ext uri="{FF2B5EF4-FFF2-40B4-BE49-F238E27FC236}">
                    <a16:creationId xmlns:a16="http://schemas.microsoft.com/office/drawing/2014/main" id="{DEFA10C0-D500-815A-88D4-1634C4450800}"/>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03;p37">
                <a:extLst>
                  <a:ext uri="{FF2B5EF4-FFF2-40B4-BE49-F238E27FC236}">
                    <a16:creationId xmlns:a16="http://schemas.microsoft.com/office/drawing/2014/main" id="{65D47137-0259-03FF-D879-9EDF310B45A7}"/>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04;p37">
                <a:extLst>
                  <a:ext uri="{FF2B5EF4-FFF2-40B4-BE49-F238E27FC236}">
                    <a16:creationId xmlns:a16="http://schemas.microsoft.com/office/drawing/2014/main" id="{932DE4CB-110A-0DEF-19D4-C334732BA92C}"/>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05;p37">
                <a:extLst>
                  <a:ext uri="{FF2B5EF4-FFF2-40B4-BE49-F238E27FC236}">
                    <a16:creationId xmlns:a16="http://schemas.microsoft.com/office/drawing/2014/main" id="{0FBB600F-81AE-4911-D6A3-1EC69A8951B2}"/>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306;p37">
              <a:extLst>
                <a:ext uri="{FF2B5EF4-FFF2-40B4-BE49-F238E27FC236}">
                  <a16:creationId xmlns:a16="http://schemas.microsoft.com/office/drawing/2014/main" id="{582956A4-4FDE-BE14-59C3-517CEFAF5624}"/>
                </a:ext>
              </a:extLst>
            </p:cNvPr>
            <p:cNvGrpSpPr/>
            <p:nvPr/>
          </p:nvGrpSpPr>
          <p:grpSpPr>
            <a:xfrm>
              <a:off x="4372586" y="2985435"/>
              <a:ext cx="529090" cy="987387"/>
              <a:chOff x="1503900" y="2731328"/>
              <a:chExt cx="640855" cy="1196108"/>
            </a:xfrm>
          </p:grpSpPr>
          <p:sp>
            <p:nvSpPr>
              <p:cNvPr id="202" name="Google Shape;1307;p37">
                <a:extLst>
                  <a:ext uri="{FF2B5EF4-FFF2-40B4-BE49-F238E27FC236}">
                    <a16:creationId xmlns:a16="http://schemas.microsoft.com/office/drawing/2014/main" id="{75359D63-0EAC-8143-1526-97BBE6B63390}"/>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08;p37">
                <a:extLst>
                  <a:ext uri="{FF2B5EF4-FFF2-40B4-BE49-F238E27FC236}">
                    <a16:creationId xmlns:a16="http://schemas.microsoft.com/office/drawing/2014/main" id="{760E8D34-75EF-DC83-A871-ECEC215E7E30}"/>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09;p37">
                <a:extLst>
                  <a:ext uri="{FF2B5EF4-FFF2-40B4-BE49-F238E27FC236}">
                    <a16:creationId xmlns:a16="http://schemas.microsoft.com/office/drawing/2014/main" id="{DA9191E5-E7E1-7064-1D5A-C44474267F37}"/>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10;p37">
                <a:extLst>
                  <a:ext uri="{FF2B5EF4-FFF2-40B4-BE49-F238E27FC236}">
                    <a16:creationId xmlns:a16="http://schemas.microsoft.com/office/drawing/2014/main" id="{F2EC274B-C729-2BC6-BCB5-9DF138D955F0}"/>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11;p37">
                <a:extLst>
                  <a:ext uri="{FF2B5EF4-FFF2-40B4-BE49-F238E27FC236}">
                    <a16:creationId xmlns:a16="http://schemas.microsoft.com/office/drawing/2014/main" id="{B1171C06-5F04-B171-F673-B99726CC62D2}"/>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12;p37">
              <a:extLst>
                <a:ext uri="{FF2B5EF4-FFF2-40B4-BE49-F238E27FC236}">
                  <a16:creationId xmlns:a16="http://schemas.microsoft.com/office/drawing/2014/main" id="{F7E903BE-BE89-81AE-237E-3A063FA64ED0}"/>
                </a:ext>
              </a:extLst>
            </p:cNvPr>
            <p:cNvGrpSpPr/>
            <p:nvPr/>
          </p:nvGrpSpPr>
          <p:grpSpPr>
            <a:xfrm>
              <a:off x="3876246" y="3257380"/>
              <a:ext cx="383296" cy="715273"/>
              <a:chOff x="1503900" y="2731328"/>
              <a:chExt cx="640855" cy="1196108"/>
            </a:xfrm>
          </p:grpSpPr>
          <p:sp>
            <p:nvSpPr>
              <p:cNvPr id="197" name="Google Shape;1313;p37">
                <a:extLst>
                  <a:ext uri="{FF2B5EF4-FFF2-40B4-BE49-F238E27FC236}">
                    <a16:creationId xmlns:a16="http://schemas.microsoft.com/office/drawing/2014/main" id="{3D6F4B71-C323-B2A7-76AE-029C474BE6C2}"/>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14;p37">
                <a:extLst>
                  <a:ext uri="{FF2B5EF4-FFF2-40B4-BE49-F238E27FC236}">
                    <a16:creationId xmlns:a16="http://schemas.microsoft.com/office/drawing/2014/main" id="{A2C04852-410B-4704-C22A-16FA2427360E}"/>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15;p37">
                <a:extLst>
                  <a:ext uri="{FF2B5EF4-FFF2-40B4-BE49-F238E27FC236}">
                    <a16:creationId xmlns:a16="http://schemas.microsoft.com/office/drawing/2014/main" id="{AC312C25-E083-C4E0-509F-DFB35D47B3FB}"/>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16;p37">
                <a:extLst>
                  <a:ext uri="{FF2B5EF4-FFF2-40B4-BE49-F238E27FC236}">
                    <a16:creationId xmlns:a16="http://schemas.microsoft.com/office/drawing/2014/main" id="{6F9CA348-0505-9442-C6C6-8F9A2B850A9C}"/>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17;p37">
                <a:extLst>
                  <a:ext uri="{FF2B5EF4-FFF2-40B4-BE49-F238E27FC236}">
                    <a16:creationId xmlns:a16="http://schemas.microsoft.com/office/drawing/2014/main" id="{F7C66169-F7B8-37B6-D482-B7BEDD219899}"/>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18;p37">
              <a:extLst>
                <a:ext uri="{FF2B5EF4-FFF2-40B4-BE49-F238E27FC236}">
                  <a16:creationId xmlns:a16="http://schemas.microsoft.com/office/drawing/2014/main" id="{E23A8AAF-4042-F50C-CE2B-DE35C91B0B93}"/>
                </a:ext>
              </a:extLst>
            </p:cNvPr>
            <p:cNvGrpSpPr/>
            <p:nvPr/>
          </p:nvGrpSpPr>
          <p:grpSpPr>
            <a:xfrm>
              <a:off x="5847423" y="2116018"/>
              <a:ext cx="994800" cy="1856719"/>
              <a:chOff x="1503900" y="2731328"/>
              <a:chExt cx="640855" cy="1196108"/>
            </a:xfrm>
          </p:grpSpPr>
          <p:sp>
            <p:nvSpPr>
              <p:cNvPr id="192" name="Google Shape;1319;p37">
                <a:extLst>
                  <a:ext uri="{FF2B5EF4-FFF2-40B4-BE49-F238E27FC236}">
                    <a16:creationId xmlns:a16="http://schemas.microsoft.com/office/drawing/2014/main" id="{88E50BC2-AF37-FE85-8DEA-4D56EC6010C3}"/>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20;p37">
                <a:extLst>
                  <a:ext uri="{FF2B5EF4-FFF2-40B4-BE49-F238E27FC236}">
                    <a16:creationId xmlns:a16="http://schemas.microsoft.com/office/drawing/2014/main" id="{33EA880D-FBD6-8EA7-40A3-70C359FE9AE3}"/>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21;p37">
                <a:extLst>
                  <a:ext uri="{FF2B5EF4-FFF2-40B4-BE49-F238E27FC236}">
                    <a16:creationId xmlns:a16="http://schemas.microsoft.com/office/drawing/2014/main" id="{622426F9-4481-F970-B2F6-C19ACE7AC154}"/>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22;p37">
                <a:extLst>
                  <a:ext uri="{FF2B5EF4-FFF2-40B4-BE49-F238E27FC236}">
                    <a16:creationId xmlns:a16="http://schemas.microsoft.com/office/drawing/2014/main" id="{CAD36221-2C6E-9116-9F49-5A28D201357C}"/>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23;p37">
                <a:extLst>
                  <a:ext uri="{FF2B5EF4-FFF2-40B4-BE49-F238E27FC236}">
                    <a16:creationId xmlns:a16="http://schemas.microsoft.com/office/drawing/2014/main" id="{8D5EAFAB-EB7E-7721-8615-A02FDE23C1E7}"/>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24;p37">
              <a:extLst>
                <a:ext uri="{FF2B5EF4-FFF2-40B4-BE49-F238E27FC236}">
                  <a16:creationId xmlns:a16="http://schemas.microsoft.com/office/drawing/2014/main" id="{3E419B5E-9C53-DC83-057D-B85991AD5E1E}"/>
                </a:ext>
              </a:extLst>
            </p:cNvPr>
            <p:cNvGrpSpPr/>
            <p:nvPr/>
          </p:nvGrpSpPr>
          <p:grpSpPr>
            <a:xfrm>
              <a:off x="6331658" y="1760665"/>
              <a:ext cx="1185198" cy="2212083"/>
              <a:chOff x="1503900" y="2731328"/>
              <a:chExt cx="640855" cy="1196108"/>
            </a:xfrm>
          </p:grpSpPr>
          <p:sp>
            <p:nvSpPr>
              <p:cNvPr id="187" name="Google Shape;1325;p37">
                <a:extLst>
                  <a:ext uri="{FF2B5EF4-FFF2-40B4-BE49-F238E27FC236}">
                    <a16:creationId xmlns:a16="http://schemas.microsoft.com/office/drawing/2014/main" id="{49EB2307-32EF-168E-3C50-25E86C6F0F26}"/>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26;p37">
                <a:extLst>
                  <a:ext uri="{FF2B5EF4-FFF2-40B4-BE49-F238E27FC236}">
                    <a16:creationId xmlns:a16="http://schemas.microsoft.com/office/drawing/2014/main" id="{83E12E14-CA78-6DCD-01A5-6DF3FF23A3B4}"/>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27;p37">
                <a:extLst>
                  <a:ext uri="{FF2B5EF4-FFF2-40B4-BE49-F238E27FC236}">
                    <a16:creationId xmlns:a16="http://schemas.microsoft.com/office/drawing/2014/main" id="{21F9ABD5-E855-6F87-54F9-95FC29A73812}"/>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28;p37">
                <a:extLst>
                  <a:ext uri="{FF2B5EF4-FFF2-40B4-BE49-F238E27FC236}">
                    <a16:creationId xmlns:a16="http://schemas.microsoft.com/office/drawing/2014/main" id="{6E3F5BB5-4E14-16D1-162C-0E78FBCDC3BE}"/>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29;p37">
                <a:extLst>
                  <a:ext uri="{FF2B5EF4-FFF2-40B4-BE49-F238E27FC236}">
                    <a16:creationId xmlns:a16="http://schemas.microsoft.com/office/drawing/2014/main" id="{D6C65640-F682-D33C-3C2A-59F61F6FE7B2}"/>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30;p37">
              <a:extLst>
                <a:ext uri="{FF2B5EF4-FFF2-40B4-BE49-F238E27FC236}">
                  <a16:creationId xmlns:a16="http://schemas.microsoft.com/office/drawing/2014/main" id="{FDB67E99-F446-9D81-92CC-BCF85CBD62B7}"/>
                </a:ext>
              </a:extLst>
            </p:cNvPr>
            <p:cNvGrpSpPr/>
            <p:nvPr/>
          </p:nvGrpSpPr>
          <p:grpSpPr>
            <a:xfrm>
              <a:off x="6844582" y="1588526"/>
              <a:ext cx="1277417" cy="2384322"/>
              <a:chOff x="1503900" y="2731328"/>
              <a:chExt cx="640855" cy="1196108"/>
            </a:xfrm>
          </p:grpSpPr>
          <p:sp>
            <p:nvSpPr>
              <p:cNvPr id="182" name="Google Shape;1331;p37">
                <a:extLst>
                  <a:ext uri="{FF2B5EF4-FFF2-40B4-BE49-F238E27FC236}">
                    <a16:creationId xmlns:a16="http://schemas.microsoft.com/office/drawing/2014/main" id="{52D1C915-9141-F014-4CBD-1C651303D7D7}"/>
                  </a:ext>
                </a:extLst>
              </p:cNvPr>
              <p:cNvSpPr/>
              <p:nvPr/>
            </p:nvSpPr>
            <p:spPr>
              <a:xfrm>
                <a:off x="1716534" y="2915451"/>
                <a:ext cx="32085" cy="136012"/>
              </a:xfrm>
              <a:custGeom>
                <a:avLst/>
                <a:gdLst/>
                <a:ahLst/>
                <a:cxnLst/>
                <a:rect l="l" t="t" r="r" b="b"/>
                <a:pathLst>
                  <a:path w="1802" h="7639" fill="none" extrusionOk="0">
                    <a:moveTo>
                      <a:pt x="1802" y="7639"/>
                    </a:moveTo>
                    <a:lnTo>
                      <a:pt x="1768" y="1134"/>
                    </a:lnTo>
                    <a:cubicBezTo>
                      <a:pt x="1702" y="0"/>
                      <a:pt x="67" y="0"/>
                      <a:pt x="0" y="1134"/>
                    </a:cubicBezTo>
                    <a:lnTo>
                      <a:pt x="0" y="32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32;p37">
                <a:extLst>
                  <a:ext uri="{FF2B5EF4-FFF2-40B4-BE49-F238E27FC236}">
                    <a16:creationId xmlns:a16="http://schemas.microsoft.com/office/drawing/2014/main" id="{BBA963BD-6AD1-8EE2-BF1E-1C2155D89987}"/>
                  </a:ext>
                </a:extLst>
              </p:cNvPr>
              <p:cNvSpPr/>
              <p:nvPr/>
            </p:nvSpPr>
            <p:spPr>
              <a:xfrm>
                <a:off x="1749207" y="3168463"/>
                <a:ext cx="5947" cy="758971"/>
              </a:xfrm>
              <a:custGeom>
                <a:avLst/>
                <a:gdLst/>
                <a:ahLst/>
                <a:cxnLst/>
                <a:rect l="l" t="t" r="r" b="b"/>
                <a:pathLst>
                  <a:path w="334" h="51204" fill="none" extrusionOk="0">
                    <a:moveTo>
                      <a:pt x="334" y="51204"/>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33;p37">
                <a:extLst>
                  <a:ext uri="{FF2B5EF4-FFF2-40B4-BE49-F238E27FC236}">
                    <a16:creationId xmlns:a16="http://schemas.microsoft.com/office/drawing/2014/main" id="{C4164D5C-3701-C019-2A09-B619F35A8E31}"/>
                  </a:ext>
                </a:extLst>
              </p:cNvPr>
              <p:cNvSpPr/>
              <p:nvPr/>
            </p:nvSpPr>
            <p:spPr>
              <a:xfrm>
                <a:off x="1709412" y="3198628"/>
                <a:ext cx="5359" cy="728808"/>
              </a:xfrm>
              <a:custGeom>
                <a:avLst/>
                <a:gdLst/>
                <a:ahLst/>
                <a:cxnLst/>
                <a:rect l="l" t="t" r="r" b="b"/>
                <a:pathLst>
                  <a:path w="301" h="49169" fill="none" extrusionOk="0">
                    <a:moveTo>
                      <a:pt x="300" y="0"/>
                    </a:moveTo>
                    <a:lnTo>
                      <a:pt x="0" y="491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34;p37">
                <a:extLst>
                  <a:ext uri="{FF2B5EF4-FFF2-40B4-BE49-F238E27FC236}">
                    <a16:creationId xmlns:a16="http://schemas.microsoft.com/office/drawing/2014/main" id="{FC565222-8F3D-1819-1815-E0F167753EED}"/>
                  </a:ext>
                </a:extLst>
              </p:cNvPr>
              <p:cNvSpPr/>
              <p:nvPr/>
            </p:nvSpPr>
            <p:spPr>
              <a:xfrm>
                <a:off x="1503900" y="2731328"/>
                <a:ext cx="640855" cy="679474"/>
              </a:xfrm>
              <a:custGeom>
                <a:avLst/>
                <a:gdLst/>
                <a:ahLst/>
                <a:cxnLst/>
                <a:rect l="l" t="t" r="r" b="b"/>
                <a:pathLst>
                  <a:path w="35993" h="38162" fill="none" extrusionOk="0">
                    <a:moveTo>
                      <a:pt x="35259" y="22517"/>
                    </a:moveTo>
                    <a:lnTo>
                      <a:pt x="16312" y="18447"/>
                    </a:lnTo>
                    <a:lnTo>
                      <a:pt x="15278" y="19915"/>
                    </a:lnTo>
                    <a:lnTo>
                      <a:pt x="14544" y="19848"/>
                    </a:lnTo>
                    <a:lnTo>
                      <a:pt x="6505" y="668"/>
                    </a:lnTo>
                    <a:cubicBezTo>
                      <a:pt x="6238" y="0"/>
                      <a:pt x="5271" y="367"/>
                      <a:pt x="5471" y="1034"/>
                    </a:cubicBezTo>
                    <a:lnTo>
                      <a:pt x="11008" y="19614"/>
                    </a:lnTo>
                    <a:lnTo>
                      <a:pt x="12810" y="19815"/>
                    </a:lnTo>
                    <a:lnTo>
                      <a:pt x="13077" y="20482"/>
                    </a:lnTo>
                    <a:lnTo>
                      <a:pt x="401" y="36994"/>
                    </a:lnTo>
                    <a:cubicBezTo>
                      <a:pt x="1" y="37527"/>
                      <a:pt x="734" y="38161"/>
                      <a:pt x="1235" y="37694"/>
                    </a:cubicBezTo>
                    <a:lnTo>
                      <a:pt x="14611" y="23684"/>
                    </a:lnTo>
                    <a:lnTo>
                      <a:pt x="13877" y="22016"/>
                    </a:lnTo>
                    <a:lnTo>
                      <a:pt x="14344" y="21416"/>
                    </a:lnTo>
                    <a:lnTo>
                      <a:pt x="35092" y="23617"/>
                    </a:lnTo>
                    <a:cubicBezTo>
                      <a:pt x="35826" y="23717"/>
                      <a:pt x="35993" y="22617"/>
                      <a:pt x="35259" y="2251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35;p37">
                <a:extLst>
                  <a:ext uri="{FF2B5EF4-FFF2-40B4-BE49-F238E27FC236}">
                    <a16:creationId xmlns:a16="http://schemas.microsoft.com/office/drawing/2014/main" id="{5FB7BC7F-04EB-AD8C-147C-2E9B118CC2EF}"/>
                  </a:ext>
                </a:extLst>
              </p:cNvPr>
              <p:cNvSpPr/>
              <p:nvPr/>
            </p:nvSpPr>
            <p:spPr>
              <a:xfrm>
                <a:off x="1745628" y="3087094"/>
                <a:ext cx="19621" cy="19016"/>
              </a:xfrm>
              <a:custGeom>
                <a:avLst/>
                <a:gdLst/>
                <a:ahLst/>
                <a:cxnLst/>
                <a:rect l="l" t="t" r="r" b="b"/>
                <a:pathLst>
                  <a:path w="1102" h="1068" fill="none" extrusionOk="0">
                    <a:moveTo>
                      <a:pt x="1102" y="534"/>
                    </a:moveTo>
                    <a:cubicBezTo>
                      <a:pt x="1102" y="834"/>
                      <a:pt x="835" y="1068"/>
                      <a:pt x="535" y="1068"/>
                    </a:cubicBezTo>
                    <a:cubicBezTo>
                      <a:pt x="234" y="1068"/>
                      <a:pt x="1" y="834"/>
                      <a:pt x="1" y="534"/>
                    </a:cubicBezTo>
                    <a:cubicBezTo>
                      <a:pt x="1" y="234"/>
                      <a:pt x="234" y="0"/>
                      <a:pt x="535" y="0"/>
                    </a:cubicBezTo>
                    <a:cubicBezTo>
                      <a:pt x="835" y="0"/>
                      <a:pt x="1102" y="234"/>
                      <a:pt x="1102" y="5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36;p37">
              <a:extLst>
                <a:ext uri="{FF2B5EF4-FFF2-40B4-BE49-F238E27FC236}">
                  <a16:creationId xmlns:a16="http://schemas.microsoft.com/office/drawing/2014/main" id="{2C4582B7-AA58-4557-61BB-23B5A28FF7E0}"/>
                </a:ext>
              </a:extLst>
            </p:cNvPr>
            <p:cNvGrpSpPr/>
            <p:nvPr/>
          </p:nvGrpSpPr>
          <p:grpSpPr>
            <a:xfrm>
              <a:off x="6539353" y="3715084"/>
              <a:ext cx="671766" cy="280415"/>
              <a:chOff x="1789625" y="3982976"/>
              <a:chExt cx="1347305" cy="562405"/>
            </a:xfrm>
          </p:grpSpPr>
          <p:sp>
            <p:nvSpPr>
              <p:cNvPr id="170" name="Google Shape;1337;p37">
                <a:extLst>
                  <a:ext uri="{FF2B5EF4-FFF2-40B4-BE49-F238E27FC236}">
                    <a16:creationId xmlns:a16="http://schemas.microsoft.com/office/drawing/2014/main" id="{8A40FE42-BB17-3BD5-9260-2456D11010FE}"/>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38;p37">
                <a:extLst>
                  <a:ext uri="{FF2B5EF4-FFF2-40B4-BE49-F238E27FC236}">
                    <a16:creationId xmlns:a16="http://schemas.microsoft.com/office/drawing/2014/main" id="{77863149-FBA3-9997-3DAE-40E1A68CE560}"/>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39;p37">
                <a:extLst>
                  <a:ext uri="{FF2B5EF4-FFF2-40B4-BE49-F238E27FC236}">
                    <a16:creationId xmlns:a16="http://schemas.microsoft.com/office/drawing/2014/main" id="{37045682-4D85-96B4-341F-B95CF1C0A087}"/>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40;p37">
                <a:extLst>
                  <a:ext uri="{FF2B5EF4-FFF2-40B4-BE49-F238E27FC236}">
                    <a16:creationId xmlns:a16="http://schemas.microsoft.com/office/drawing/2014/main" id="{CBA5C5BA-4C8C-5C70-AE1B-0E63812E6620}"/>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41;p37">
                <a:extLst>
                  <a:ext uri="{FF2B5EF4-FFF2-40B4-BE49-F238E27FC236}">
                    <a16:creationId xmlns:a16="http://schemas.microsoft.com/office/drawing/2014/main" id="{4F4F9131-6DDE-BD5F-0FF8-726B455ACB06}"/>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42;p37">
                <a:extLst>
                  <a:ext uri="{FF2B5EF4-FFF2-40B4-BE49-F238E27FC236}">
                    <a16:creationId xmlns:a16="http://schemas.microsoft.com/office/drawing/2014/main" id="{2EF11E59-DF8C-D425-A001-C586B4AC70B9}"/>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43;p37">
                <a:extLst>
                  <a:ext uri="{FF2B5EF4-FFF2-40B4-BE49-F238E27FC236}">
                    <a16:creationId xmlns:a16="http://schemas.microsoft.com/office/drawing/2014/main" id="{2FDC52F7-712A-6E90-A0CC-9BDE60362846}"/>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44;p37">
                <a:extLst>
                  <a:ext uri="{FF2B5EF4-FFF2-40B4-BE49-F238E27FC236}">
                    <a16:creationId xmlns:a16="http://schemas.microsoft.com/office/drawing/2014/main" id="{787948F3-2A64-7929-5F7B-70208C314EAD}"/>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45;p37">
                <a:extLst>
                  <a:ext uri="{FF2B5EF4-FFF2-40B4-BE49-F238E27FC236}">
                    <a16:creationId xmlns:a16="http://schemas.microsoft.com/office/drawing/2014/main" id="{953DEB01-15BC-A45C-932A-DF1DFB7AE752}"/>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46;p37">
                <a:extLst>
                  <a:ext uri="{FF2B5EF4-FFF2-40B4-BE49-F238E27FC236}">
                    <a16:creationId xmlns:a16="http://schemas.microsoft.com/office/drawing/2014/main" id="{5E8F5806-330A-07A9-39A4-4848454D26CC}"/>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7;p37">
                <a:extLst>
                  <a:ext uri="{FF2B5EF4-FFF2-40B4-BE49-F238E27FC236}">
                    <a16:creationId xmlns:a16="http://schemas.microsoft.com/office/drawing/2014/main" id="{6D0C6FEB-D686-38ED-6578-28507BC8D840}"/>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8;p37">
                <a:extLst>
                  <a:ext uri="{FF2B5EF4-FFF2-40B4-BE49-F238E27FC236}">
                    <a16:creationId xmlns:a16="http://schemas.microsoft.com/office/drawing/2014/main" id="{0DC5F599-9281-06CF-40A0-55FCE7A5DDEA}"/>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349;p37">
              <a:extLst>
                <a:ext uri="{FF2B5EF4-FFF2-40B4-BE49-F238E27FC236}">
                  <a16:creationId xmlns:a16="http://schemas.microsoft.com/office/drawing/2014/main" id="{A76EFB39-F195-6B5F-F7F4-DB0C3FD026CF}"/>
                </a:ext>
              </a:extLst>
            </p:cNvPr>
            <p:cNvGrpSpPr/>
            <p:nvPr/>
          </p:nvGrpSpPr>
          <p:grpSpPr>
            <a:xfrm>
              <a:off x="5236850" y="3715084"/>
              <a:ext cx="671766" cy="280415"/>
              <a:chOff x="1789625" y="3982976"/>
              <a:chExt cx="1347305" cy="562405"/>
            </a:xfrm>
          </p:grpSpPr>
          <p:sp>
            <p:nvSpPr>
              <p:cNvPr id="158" name="Google Shape;1350;p37">
                <a:extLst>
                  <a:ext uri="{FF2B5EF4-FFF2-40B4-BE49-F238E27FC236}">
                    <a16:creationId xmlns:a16="http://schemas.microsoft.com/office/drawing/2014/main" id="{74B86594-56ED-1FF1-6049-B12F9512BCD9}"/>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51;p37">
                <a:extLst>
                  <a:ext uri="{FF2B5EF4-FFF2-40B4-BE49-F238E27FC236}">
                    <a16:creationId xmlns:a16="http://schemas.microsoft.com/office/drawing/2014/main" id="{809BAA95-C04C-4E59-C600-70D8DF25BD4C}"/>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52;p37">
                <a:extLst>
                  <a:ext uri="{FF2B5EF4-FFF2-40B4-BE49-F238E27FC236}">
                    <a16:creationId xmlns:a16="http://schemas.microsoft.com/office/drawing/2014/main" id="{92EB17E7-E606-B7C7-10D4-0D120ACF7679}"/>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53;p37">
                <a:extLst>
                  <a:ext uri="{FF2B5EF4-FFF2-40B4-BE49-F238E27FC236}">
                    <a16:creationId xmlns:a16="http://schemas.microsoft.com/office/drawing/2014/main" id="{51386275-AE1D-4DC1-FD15-FBD7A065A462}"/>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54;p37">
                <a:extLst>
                  <a:ext uri="{FF2B5EF4-FFF2-40B4-BE49-F238E27FC236}">
                    <a16:creationId xmlns:a16="http://schemas.microsoft.com/office/drawing/2014/main" id="{8D8120FF-F8E3-0AAE-4399-8AAAB2B005F5}"/>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55;p37">
                <a:extLst>
                  <a:ext uri="{FF2B5EF4-FFF2-40B4-BE49-F238E27FC236}">
                    <a16:creationId xmlns:a16="http://schemas.microsoft.com/office/drawing/2014/main" id="{63EE1F04-6CA5-E91D-E9F2-6F753E6B67C6}"/>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56;p37">
                <a:extLst>
                  <a:ext uri="{FF2B5EF4-FFF2-40B4-BE49-F238E27FC236}">
                    <a16:creationId xmlns:a16="http://schemas.microsoft.com/office/drawing/2014/main" id="{0279BD5B-8DAB-700D-37A8-5DBDC6DA00AA}"/>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57;p37">
                <a:extLst>
                  <a:ext uri="{FF2B5EF4-FFF2-40B4-BE49-F238E27FC236}">
                    <a16:creationId xmlns:a16="http://schemas.microsoft.com/office/drawing/2014/main" id="{94AEA98C-4D0E-A40C-9161-FE8F92F4665C}"/>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58;p37">
                <a:extLst>
                  <a:ext uri="{FF2B5EF4-FFF2-40B4-BE49-F238E27FC236}">
                    <a16:creationId xmlns:a16="http://schemas.microsoft.com/office/drawing/2014/main" id="{0395CF65-302E-56CA-A4F6-89DE7EF57031}"/>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59;p37">
                <a:extLst>
                  <a:ext uri="{FF2B5EF4-FFF2-40B4-BE49-F238E27FC236}">
                    <a16:creationId xmlns:a16="http://schemas.microsoft.com/office/drawing/2014/main" id="{DC5387F8-E53E-715F-6E1C-9D494275E30C}"/>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60;p37">
                <a:extLst>
                  <a:ext uri="{FF2B5EF4-FFF2-40B4-BE49-F238E27FC236}">
                    <a16:creationId xmlns:a16="http://schemas.microsoft.com/office/drawing/2014/main" id="{9293E9EB-7894-0E4B-1392-9B7F6C91A2EE}"/>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61;p37">
                <a:extLst>
                  <a:ext uri="{FF2B5EF4-FFF2-40B4-BE49-F238E27FC236}">
                    <a16:creationId xmlns:a16="http://schemas.microsoft.com/office/drawing/2014/main" id="{D8A87758-667B-DB1E-11E3-7E4957A55BFE}"/>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362;p37">
              <a:extLst>
                <a:ext uri="{FF2B5EF4-FFF2-40B4-BE49-F238E27FC236}">
                  <a16:creationId xmlns:a16="http://schemas.microsoft.com/office/drawing/2014/main" id="{97B7C417-124A-1A87-7CDB-103A1144CFBD}"/>
                </a:ext>
              </a:extLst>
            </p:cNvPr>
            <p:cNvGrpSpPr/>
            <p:nvPr/>
          </p:nvGrpSpPr>
          <p:grpSpPr>
            <a:xfrm>
              <a:off x="3937158" y="3715084"/>
              <a:ext cx="671766" cy="280415"/>
              <a:chOff x="1789625" y="3982976"/>
              <a:chExt cx="1347305" cy="562405"/>
            </a:xfrm>
          </p:grpSpPr>
          <p:sp>
            <p:nvSpPr>
              <p:cNvPr id="146" name="Google Shape;1363;p37">
                <a:extLst>
                  <a:ext uri="{FF2B5EF4-FFF2-40B4-BE49-F238E27FC236}">
                    <a16:creationId xmlns:a16="http://schemas.microsoft.com/office/drawing/2014/main" id="{E304401E-5FBB-7109-4CF1-DEC2A9417110}"/>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64;p37">
                <a:extLst>
                  <a:ext uri="{FF2B5EF4-FFF2-40B4-BE49-F238E27FC236}">
                    <a16:creationId xmlns:a16="http://schemas.microsoft.com/office/drawing/2014/main" id="{8BCCC09E-F415-6109-B3AC-049600F4C652}"/>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65;p37">
                <a:extLst>
                  <a:ext uri="{FF2B5EF4-FFF2-40B4-BE49-F238E27FC236}">
                    <a16:creationId xmlns:a16="http://schemas.microsoft.com/office/drawing/2014/main" id="{35ED4400-F392-752D-A29B-C2448941EAA1}"/>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66;p37">
                <a:extLst>
                  <a:ext uri="{FF2B5EF4-FFF2-40B4-BE49-F238E27FC236}">
                    <a16:creationId xmlns:a16="http://schemas.microsoft.com/office/drawing/2014/main" id="{472C20BE-E51A-B595-4254-0B5F6704513A}"/>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67;p37">
                <a:extLst>
                  <a:ext uri="{FF2B5EF4-FFF2-40B4-BE49-F238E27FC236}">
                    <a16:creationId xmlns:a16="http://schemas.microsoft.com/office/drawing/2014/main" id="{77A63C60-82C7-ABF0-DC16-940E191BC379}"/>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68;p37">
                <a:extLst>
                  <a:ext uri="{FF2B5EF4-FFF2-40B4-BE49-F238E27FC236}">
                    <a16:creationId xmlns:a16="http://schemas.microsoft.com/office/drawing/2014/main" id="{05BDB636-57AE-9561-A37D-BF7C316D148C}"/>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69;p37">
                <a:extLst>
                  <a:ext uri="{FF2B5EF4-FFF2-40B4-BE49-F238E27FC236}">
                    <a16:creationId xmlns:a16="http://schemas.microsoft.com/office/drawing/2014/main" id="{2C8DBD3E-676E-6880-040E-C9F7D8BD2A0C}"/>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70;p37">
                <a:extLst>
                  <a:ext uri="{FF2B5EF4-FFF2-40B4-BE49-F238E27FC236}">
                    <a16:creationId xmlns:a16="http://schemas.microsoft.com/office/drawing/2014/main" id="{5DEE2012-E251-51F2-8628-E9DD5ACC7865}"/>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71;p37">
                <a:extLst>
                  <a:ext uri="{FF2B5EF4-FFF2-40B4-BE49-F238E27FC236}">
                    <a16:creationId xmlns:a16="http://schemas.microsoft.com/office/drawing/2014/main" id="{A16B0790-FC26-E474-9A65-922ABDC90931}"/>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72;p37">
                <a:extLst>
                  <a:ext uri="{FF2B5EF4-FFF2-40B4-BE49-F238E27FC236}">
                    <a16:creationId xmlns:a16="http://schemas.microsoft.com/office/drawing/2014/main" id="{C14AEF8E-60E9-2522-B7C0-461A6D7C428D}"/>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73;p37">
                <a:extLst>
                  <a:ext uri="{FF2B5EF4-FFF2-40B4-BE49-F238E27FC236}">
                    <a16:creationId xmlns:a16="http://schemas.microsoft.com/office/drawing/2014/main" id="{A5B884CD-4F59-B9F2-FA77-B056EEB2FD9A}"/>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74;p37">
                <a:extLst>
                  <a:ext uri="{FF2B5EF4-FFF2-40B4-BE49-F238E27FC236}">
                    <a16:creationId xmlns:a16="http://schemas.microsoft.com/office/drawing/2014/main" id="{62FA970E-AA9D-4C09-0498-B206E9B089A8}"/>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375;p37">
              <a:extLst>
                <a:ext uri="{FF2B5EF4-FFF2-40B4-BE49-F238E27FC236}">
                  <a16:creationId xmlns:a16="http://schemas.microsoft.com/office/drawing/2014/main" id="{F97BA406-3F38-B6E9-6013-D513E23E0CFC}"/>
                </a:ext>
              </a:extLst>
            </p:cNvPr>
            <p:cNvGrpSpPr/>
            <p:nvPr/>
          </p:nvGrpSpPr>
          <p:grpSpPr>
            <a:xfrm flipH="1">
              <a:off x="4587180" y="3715084"/>
              <a:ext cx="671766" cy="280415"/>
              <a:chOff x="1789625" y="3982976"/>
              <a:chExt cx="1347305" cy="562405"/>
            </a:xfrm>
          </p:grpSpPr>
          <p:sp>
            <p:nvSpPr>
              <p:cNvPr id="134" name="Google Shape;1376;p37">
                <a:extLst>
                  <a:ext uri="{FF2B5EF4-FFF2-40B4-BE49-F238E27FC236}">
                    <a16:creationId xmlns:a16="http://schemas.microsoft.com/office/drawing/2014/main" id="{7E731E21-D4D2-945F-6A5E-9AFF384D253E}"/>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77;p37">
                <a:extLst>
                  <a:ext uri="{FF2B5EF4-FFF2-40B4-BE49-F238E27FC236}">
                    <a16:creationId xmlns:a16="http://schemas.microsoft.com/office/drawing/2014/main" id="{53617579-D5C4-4E99-9AA4-07563C834267}"/>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78;p37">
                <a:extLst>
                  <a:ext uri="{FF2B5EF4-FFF2-40B4-BE49-F238E27FC236}">
                    <a16:creationId xmlns:a16="http://schemas.microsoft.com/office/drawing/2014/main" id="{78E47076-3B29-3949-78E7-797847249271}"/>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9;p37">
                <a:extLst>
                  <a:ext uri="{FF2B5EF4-FFF2-40B4-BE49-F238E27FC236}">
                    <a16:creationId xmlns:a16="http://schemas.microsoft.com/office/drawing/2014/main" id="{D3AB1213-3E99-8CCF-80B9-F22055584986}"/>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0;p37">
                <a:extLst>
                  <a:ext uri="{FF2B5EF4-FFF2-40B4-BE49-F238E27FC236}">
                    <a16:creationId xmlns:a16="http://schemas.microsoft.com/office/drawing/2014/main" id="{A5868A96-8488-EABA-AFC9-227097A89B5F}"/>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81;p37">
                <a:extLst>
                  <a:ext uri="{FF2B5EF4-FFF2-40B4-BE49-F238E27FC236}">
                    <a16:creationId xmlns:a16="http://schemas.microsoft.com/office/drawing/2014/main" id="{1F5E4125-428F-AA67-3BC0-52B2B9D321B2}"/>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82;p37">
                <a:extLst>
                  <a:ext uri="{FF2B5EF4-FFF2-40B4-BE49-F238E27FC236}">
                    <a16:creationId xmlns:a16="http://schemas.microsoft.com/office/drawing/2014/main" id="{6C1BE424-457C-B8AF-7CE8-59007B2C6976}"/>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83;p37">
                <a:extLst>
                  <a:ext uri="{FF2B5EF4-FFF2-40B4-BE49-F238E27FC236}">
                    <a16:creationId xmlns:a16="http://schemas.microsoft.com/office/drawing/2014/main" id="{55864A5A-B2CD-46B5-7AEA-027769B6CD79}"/>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84;p37">
                <a:extLst>
                  <a:ext uri="{FF2B5EF4-FFF2-40B4-BE49-F238E27FC236}">
                    <a16:creationId xmlns:a16="http://schemas.microsoft.com/office/drawing/2014/main" id="{3876A9A0-71AC-1F4C-63C2-518D18E27773}"/>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5;p37">
                <a:extLst>
                  <a:ext uri="{FF2B5EF4-FFF2-40B4-BE49-F238E27FC236}">
                    <a16:creationId xmlns:a16="http://schemas.microsoft.com/office/drawing/2014/main" id="{137D2ED1-07E0-21F2-E252-91288F409600}"/>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6;p37">
                <a:extLst>
                  <a:ext uri="{FF2B5EF4-FFF2-40B4-BE49-F238E27FC236}">
                    <a16:creationId xmlns:a16="http://schemas.microsoft.com/office/drawing/2014/main" id="{622BFFFE-E334-D02D-2581-7DD4A4CB60C8}"/>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7;p37">
                <a:extLst>
                  <a:ext uri="{FF2B5EF4-FFF2-40B4-BE49-F238E27FC236}">
                    <a16:creationId xmlns:a16="http://schemas.microsoft.com/office/drawing/2014/main" id="{951AD1EC-2644-FB68-100E-02D368B7B0E2}"/>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88;p37">
              <a:extLst>
                <a:ext uri="{FF2B5EF4-FFF2-40B4-BE49-F238E27FC236}">
                  <a16:creationId xmlns:a16="http://schemas.microsoft.com/office/drawing/2014/main" id="{D7938458-1BA6-D3A2-6697-E37A15AE6D24}"/>
                </a:ext>
              </a:extLst>
            </p:cNvPr>
            <p:cNvGrpSpPr/>
            <p:nvPr/>
          </p:nvGrpSpPr>
          <p:grpSpPr>
            <a:xfrm flipH="1">
              <a:off x="5886316" y="3715084"/>
              <a:ext cx="671766" cy="280415"/>
              <a:chOff x="1789625" y="3982976"/>
              <a:chExt cx="1347305" cy="562405"/>
            </a:xfrm>
          </p:grpSpPr>
          <p:sp>
            <p:nvSpPr>
              <p:cNvPr id="57" name="Google Shape;1389;p37">
                <a:extLst>
                  <a:ext uri="{FF2B5EF4-FFF2-40B4-BE49-F238E27FC236}">
                    <a16:creationId xmlns:a16="http://schemas.microsoft.com/office/drawing/2014/main" id="{BDBDE094-6B98-345E-37A2-918C2AA9DE4B}"/>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0;p37">
                <a:extLst>
                  <a:ext uri="{FF2B5EF4-FFF2-40B4-BE49-F238E27FC236}">
                    <a16:creationId xmlns:a16="http://schemas.microsoft.com/office/drawing/2014/main" id="{90C9D81B-B0F1-3B9F-2610-31565850C4C6}"/>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1;p37">
                <a:extLst>
                  <a:ext uri="{FF2B5EF4-FFF2-40B4-BE49-F238E27FC236}">
                    <a16:creationId xmlns:a16="http://schemas.microsoft.com/office/drawing/2014/main" id="{462C00B6-0AD4-6C54-93EE-95D62419B964}"/>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2;p37">
                <a:extLst>
                  <a:ext uri="{FF2B5EF4-FFF2-40B4-BE49-F238E27FC236}">
                    <a16:creationId xmlns:a16="http://schemas.microsoft.com/office/drawing/2014/main" id="{5B77CE8C-947C-40E6-882C-0B486A01E43E}"/>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3;p37">
                <a:extLst>
                  <a:ext uri="{FF2B5EF4-FFF2-40B4-BE49-F238E27FC236}">
                    <a16:creationId xmlns:a16="http://schemas.microsoft.com/office/drawing/2014/main" id="{1DFCDCCE-A6B5-B68C-488D-6D8D12A8D583}"/>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4;p37">
                <a:extLst>
                  <a:ext uri="{FF2B5EF4-FFF2-40B4-BE49-F238E27FC236}">
                    <a16:creationId xmlns:a16="http://schemas.microsoft.com/office/drawing/2014/main" id="{DF6F5F35-E0B1-AA5E-0625-0B26EBF6E08F}"/>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5;p37">
                <a:extLst>
                  <a:ext uri="{FF2B5EF4-FFF2-40B4-BE49-F238E27FC236}">
                    <a16:creationId xmlns:a16="http://schemas.microsoft.com/office/drawing/2014/main" id="{BF4BB460-0A38-F3B9-5FBE-A35065B4FE69}"/>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96;p37">
                <a:extLst>
                  <a:ext uri="{FF2B5EF4-FFF2-40B4-BE49-F238E27FC236}">
                    <a16:creationId xmlns:a16="http://schemas.microsoft.com/office/drawing/2014/main" id="{198DAD32-570C-BDB8-14AA-54674D719658}"/>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97;p37">
                <a:extLst>
                  <a:ext uri="{FF2B5EF4-FFF2-40B4-BE49-F238E27FC236}">
                    <a16:creationId xmlns:a16="http://schemas.microsoft.com/office/drawing/2014/main" id="{DA13F481-CB2B-E574-3B7A-7125B9E31FE9}"/>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98;p37">
                <a:extLst>
                  <a:ext uri="{FF2B5EF4-FFF2-40B4-BE49-F238E27FC236}">
                    <a16:creationId xmlns:a16="http://schemas.microsoft.com/office/drawing/2014/main" id="{55F9A17A-640D-1FF2-5FEA-F8295E684137}"/>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99;p37">
                <a:extLst>
                  <a:ext uri="{FF2B5EF4-FFF2-40B4-BE49-F238E27FC236}">
                    <a16:creationId xmlns:a16="http://schemas.microsoft.com/office/drawing/2014/main" id="{6A1A1777-9876-A328-EB27-9EA06D380A65}"/>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00;p37">
                <a:extLst>
                  <a:ext uri="{FF2B5EF4-FFF2-40B4-BE49-F238E27FC236}">
                    <a16:creationId xmlns:a16="http://schemas.microsoft.com/office/drawing/2014/main" id="{4D37713E-E893-F965-A4B4-4F570CF65E5D}"/>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401;p37">
              <a:extLst>
                <a:ext uri="{FF2B5EF4-FFF2-40B4-BE49-F238E27FC236}">
                  <a16:creationId xmlns:a16="http://schemas.microsoft.com/office/drawing/2014/main" id="{06138BBC-AC3D-5CC5-08A9-1EE96CAF2290}"/>
                </a:ext>
              </a:extLst>
            </p:cNvPr>
            <p:cNvGrpSpPr/>
            <p:nvPr/>
          </p:nvGrpSpPr>
          <p:grpSpPr>
            <a:xfrm flipH="1">
              <a:off x="7185432" y="3715084"/>
              <a:ext cx="671766" cy="280415"/>
              <a:chOff x="1789625" y="3982976"/>
              <a:chExt cx="1347305" cy="562405"/>
            </a:xfrm>
          </p:grpSpPr>
          <p:sp>
            <p:nvSpPr>
              <p:cNvPr id="45" name="Google Shape;1402;p37">
                <a:extLst>
                  <a:ext uri="{FF2B5EF4-FFF2-40B4-BE49-F238E27FC236}">
                    <a16:creationId xmlns:a16="http://schemas.microsoft.com/office/drawing/2014/main" id="{83A20411-F5B5-1242-0FCC-56C1024096BC}"/>
                  </a:ext>
                </a:extLst>
              </p:cNvPr>
              <p:cNvSpPr/>
              <p:nvPr/>
            </p:nvSpPr>
            <p:spPr>
              <a:xfrm>
                <a:off x="1789625" y="3982976"/>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3;p37">
                <a:extLst>
                  <a:ext uri="{FF2B5EF4-FFF2-40B4-BE49-F238E27FC236}">
                    <a16:creationId xmlns:a16="http://schemas.microsoft.com/office/drawing/2014/main" id="{ECD7C846-3265-2E97-7972-8DD040BDCC43}"/>
                  </a:ext>
                </a:extLst>
              </p:cNvPr>
              <p:cNvSpPr/>
              <p:nvPr/>
            </p:nvSpPr>
            <p:spPr>
              <a:xfrm>
                <a:off x="1981884" y="4398256"/>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4;p37">
                <a:extLst>
                  <a:ext uri="{FF2B5EF4-FFF2-40B4-BE49-F238E27FC236}">
                    <a16:creationId xmlns:a16="http://schemas.microsoft.com/office/drawing/2014/main" id="{794AA8A0-866A-146A-0435-507CEF491A37}"/>
                  </a:ext>
                </a:extLst>
              </p:cNvPr>
              <p:cNvSpPr/>
              <p:nvPr/>
            </p:nvSpPr>
            <p:spPr>
              <a:xfrm>
                <a:off x="2405004" y="4101833"/>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5;p37">
                <a:extLst>
                  <a:ext uri="{FF2B5EF4-FFF2-40B4-BE49-F238E27FC236}">
                    <a16:creationId xmlns:a16="http://schemas.microsoft.com/office/drawing/2014/main" id="{E064606C-67F0-34A3-7D74-9A1DA060BF70}"/>
                  </a:ext>
                </a:extLst>
              </p:cNvPr>
              <p:cNvSpPr/>
              <p:nvPr/>
            </p:nvSpPr>
            <p:spPr>
              <a:xfrm>
                <a:off x="2670840" y="4374939"/>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6;p37">
                <a:extLst>
                  <a:ext uri="{FF2B5EF4-FFF2-40B4-BE49-F238E27FC236}">
                    <a16:creationId xmlns:a16="http://schemas.microsoft.com/office/drawing/2014/main" id="{B665F0B0-EB85-3C0D-7703-B113B74D5D0A}"/>
                  </a:ext>
                </a:extLst>
              </p:cNvPr>
              <p:cNvSpPr/>
              <p:nvPr/>
            </p:nvSpPr>
            <p:spPr>
              <a:xfrm>
                <a:off x="2997829" y="4432468"/>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7;p37">
                <a:extLst>
                  <a:ext uri="{FF2B5EF4-FFF2-40B4-BE49-F238E27FC236}">
                    <a16:creationId xmlns:a16="http://schemas.microsoft.com/office/drawing/2014/main" id="{39BF30CA-4D18-AE30-7A59-DE8B9FBBDA4F}"/>
                  </a:ext>
                </a:extLst>
              </p:cNvPr>
              <p:cNvSpPr/>
              <p:nvPr/>
            </p:nvSpPr>
            <p:spPr>
              <a:xfrm>
                <a:off x="1928722" y="4401881"/>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8;p37">
                <a:extLst>
                  <a:ext uri="{FF2B5EF4-FFF2-40B4-BE49-F238E27FC236}">
                    <a16:creationId xmlns:a16="http://schemas.microsoft.com/office/drawing/2014/main" id="{BBD94F9F-D193-AAC6-8EA6-3D98A064E04D}"/>
                  </a:ext>
                </a:extLst>
              </p:cNvPr>
              <p:cNvSpPr/>
              <p:nvPr/>
            </p:nvSpPr>
            <p:spPr>
              <a:xfrm>
                <a:off x="2381708" y="4136787"/>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9;p37">
                <a:extLst>
                  <a:ext uri="{FF2B5EF4-FFF2-40B4-BE49-F238E27FC236}">
                    <a16:creationId xmlns:a16="http://schemas.microsoft.com/office/drawing/2014/main" id="{607D8697-FD75-0E34-C4CC-E31955A0BCF8}"/>
                  </a:ext>
                </a:extLst>
              </p:cNvPr>
              <p:cNvSpPr/>
              <p:nvPr/>
            </p:nvSpPr>
            <p:spPr>
              <a:xfrm>
                <a:off x="2351121" y="4290468"/>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0;p37">
                <a:extLst>
                  <a:ext uri="{FF2B5EF4-FFF2-40B4-BE49-F238E27FC236}">
                    <a16:creationId xmlns:a16="http://schemas.microsoft.com/office/drawing/2014/main" id="{9F6DFBA9-052C-ED1B-C446-415B67A8776D}"/>
                  </a:ext>
                </a:extLst>
              </p:cNvPr>
              <p:cNvSpPr/>
              <p:nvPr/>
            </p:nvSpPr>
            <p:spPr>
              <a:xfrm>
                <a:off x="2696319" y="4393868"/>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1;p37">
                <a:extLst>
                  <a:ext uri="{FF2B5EF4-FFF2-40B4-BE49-F238E27FC236}">
                    <a16:creationId xmlns:a16="http://schemas.microsoft.com/office/drawing/2014/main" id="{55CD3FB4-D82F-94B9-DD27-2723AB363394}"/>
                  </a:ext>
                </a:extLst>
              </p:cNvPr>
              <p:cNvSpPr/>
              <p:nvPr/>
            </p:nvSpPr>
            <p:spPr>
              <a:xfrm>
                <a:off x="2643156" y="4359656"/>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2;p37">
                <a:extLst>
                  <a:ext uri="{FF2B5EF4-FFF2-40B4-BE49-F238E27FC236}">
                    <a16:creationId xmlns:a16="http://schemas.microsoft.com/office/drawing/2014/main" id="{E1EA80B4-C447-64AF-5146-AD0A7E0869F9}"/>
                  </a:ext>
                </a:extLst>
              </p:cNvPr>
              <p:cNvSpPr/>
              <p:nvPr/>
            </p:nvSpPr>
            <p:spPr>
              <a:xfrm>
                <a:off x="2996367" y="4412819"/>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3;p37">
                <a:extLst>
                  <a:ext uri="{FF2B5EF4-FFF2-40B4-BE49-F238E27FC236}">
                    <a16:creationId xmlns:a16="http://schemas.microsoft.com/office/drawing/2014/main" id="{EDBB1AE5-E6D6-828A-DD01-E856CA9FABDB}"/>
                  </a:ext>
                </a:extLst>
              </p:cNvPr>
              <p:cNvSpPr/>
              <p:nvPr/>
            </p:nvSpPr>
            <p:spPr>
              <a:xfrm>
                <a:off x="3011671" y="4478361"/>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Google Shape;132;p28">
            <a:extLst>
              <a:ext uri="{FF2B5EF4-FFF2-40B4-BE49-F238E27FC236}">
                <a16:creationId xmlns:a16="http://schemas.microsoft.com/office/drawing/2014/main" id="{F70ADBA8-7932-FFCA-0132-B0B4A5B7E389}"/>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2390D5C-E97D-1D43-4BFC-D4DD4F37238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2" name="TextBox 1">
            <a:extLst>
              <a:ext uri="{FF2B5EF4-FFF2-40B4-BE49-F238E27FC236}">
                <a16:creationId xmlns:a16="http://schemas.microsoft.com/office/drawing/2014/main" id="{16555169-A1C2-BDB2-0508-DFBF9F0B9F8D}"/>
              </a:ext>
            </a:extLst>
          </p:cNvPr>
          <p:cNvSpPr txBox="1"/>
          <p:nvPr/>
        </p:nvSpPr>
        <p:spPr>
          <a:xfrm>
            <a:off x="275771" y="1273343"/>
            <a:ext cx="3701143" cy="307777"/>
          </a:xfrm>
          <a:prstGeom prst="rect">
            <a:avLst/>
          </a:prstGeom>
          <a:noFill/>
        </p:spPr>
        <p:txBody>
          <a:bodyPr wrap="square" rtlCol="0">
            <a:spAutoFit/>
          </a:bodyPr>
          <a:lstStyle/>
          <a:p>
            <a:r>
              <a:rPr lang="en-US" dirty="0"/>
              <a:t>Info Of table One:</a:t>
            </a:r>
          </a:p>
        </p:txBody>
      </p:sp>
      <p:pic>
        <p:nvPicPr>
          <p:cNvPr id="5" name="Picture 4">
            <a:extLst>
              <a:ext uri="{FF2B5EF4-FFF2-40B4-BE49-F238E27FC236}">
                <a16:creationId xmlns:a16="http://schemas.microsoft.com/office/drawing/2014/main" id="{1B67274E-2DEA-8647-2412-8388B3D28711}"/>
              </a:ext>
            </a:extLst>
          </p:cNvPr>
          <p:cNvPicPr>
            <a:picLocks noChangeAspect="1"/>
          </p:cNvPicPr>
          <p:nvPr/>
        </p:nvPicPr>
        <p:blipFill>
          <a:blip r:embed="rId3">
            <a:alphaModFix amt="85000"/>
          </a:blip>
          <a:stretch>
            <a:fillRect/>
          </a:stretch>
        </p:blipFill>
        <p:spPr>
          <a:xfrm>
            <a:off x="362859" y="1692797"/>
            <a:ext cx="4324350" cy="2915489"/>
          </a:xfrm>
          <a:prstGeom prst="rect">
            <a:avLst/>
          </a:prstGeom>
        </p:spPr>
      </p:pic>
      <p:pic>
        <p:nvPicPr>
          <p:cNvPr id="6" name="Picture 5" descr="A yellow and blue snake logo&#10;&#10;Description automatically generated">
            <a:extLst>
              <a:ext uri="{FF2B5EF4-FFF2-40B4-BE49-F238E27FC236}">
                <a16:creationId xmlns:a16="http://schemas.microsoft.com/office/drawing/2014/main" id="{F8676332-847B-319A-2EAC-7DE2983C2762}"/>
              </a:ext>
            </a:extLst>
          </p:cNvPr>
          <p:cNvPicPr>
            <a:picLocks noChangeAspect="1"/>
          </p:cNvPicPr>
          <p:nvPr/>
        </p:nvPicPr>
        <p:blipFill>
          <a:blip r:embed="rId4">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31636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a:extLst>
            <a:ext uri="{FF2B5EF4-FFF2-40B4-BE49-F238E27FC236}">
              <a16:creationId xmlns:a16="http://schemas.microsoft.com/office/drawing/2014/main" id="{BF91C78F-3B00-FF0B-AB27-470C76E66DE7}"/>
            </a:ext>
          </a:extLst>
        </p:cNvPr>
        <p:cNvGrpSpPr/>
        <p:nvPr/>
      </p:nvGrpSpPr>
      <p:grpSpPr>
        <a:xfrm>
          <a:off x="0" y="0"/>
          <a:ext cx="0" cy="0"/>
          <a:chOff x="0" y="0"/>
          <a:chExt cx="0" cy="0"/>
        </a:xfrm>
      </p:grpSpPr>
      <p:pic>
        <p:nvPicPr>
          <p:cNvPr id="7" name="Picture 6" descr="A blue and green globe&#10;&#10;Description automatically generated">
            <a:extLst>
              <a:ext uri="{FF2B5EF4-FFF2-40B4-BE49-F238E27FC236}">
                <a16:creationId xmlns:a16="http://schemas.microsoft.com/office/drawing/2014/main" id="{216FC971-01C6-3E79-6BB4-CB8962470026}"/>
              </a:ext>
            </a:extLst>
          </p:cNvPr>
          <p:cNvPicPr>
            <a:picLocks noChangeAspect="1"/>
          </p:cNvPicPr>
          <p:nvPr/>
        </p:nvPicPr>
        <p:blipFill>
          <a:blip r:embed="rId3">
            <a:alphaModFix amt="85000"/>
          </a:blip>
          <a:srcRect l="2985" t="-2516" r="-2985" b="14956"/>
          <a:stretch/>
        </p:blipFill>
        <p:spPr>
          <a:xfrm>
            <a:off x="2126342" y="137885"/>
            <a:ext cx="4822031" cy="3870157"/>
          </a:xfrm>
          <a:prstGeom prst="rect">
            <a:avLst/>
          </a:prstGeom>
        </p:spPr>
      </p:pic>
      <p:sp>
        <p:nvSpPr>
          <p:cNvPr id="132" name="Google Shape;132;p28">
            <a:extLst>
              <a:ext uri="{FF2B5EF4-FFF2-40B4-BE49-F238E27FC236}">
                <a16:creationId xmlns:a16="http://schemas.microsoft.com/office/drawing/2014/main" id="{49477F1B-9B58-A331-335F-80742E0982A0}"/>
              </a:ext>
            </a:extLst>
          </p:cNvPr>
          <p:cNvSpPr txBox="1">
            <a:spLocks noGrp="1"/>
          </p:cNvSpPr>
          <p:nvPr>
            <p:ph type="ctrTitle"/>
          </p:nvPr>
        </p:nvSpPr>
        <p:spPr>
          <a:xfrm>
            <a:off x="-1" y="137885"/>
            <a:ext cx="8135257" cy="91440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a:solidFill>
                  <a:srgbClr val="002060"/>
                </a:solidFill>
                <a:latin typeface="Calibri" panose="020F0502020204030204" pitchFamily="34" charset="0"/>
                <a:cs typeface="Calibri" panose="020F0502020204030204" pitchFamily="34" charset="0"/>
              </a:rPr>
              <a:t> Extracting the Data</a:t>
            </a:r>
            <a:endParaRPr sz="3000"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4A2EFCA-5699-CE7B-69A0-17AACAF87D0D}"/>
              </a:ext>
            </a:extLst>
          </p:cNvPr>
          <p:cNvSpPr txBox="1"/>
          <p:nvPr/>
        </p:nvSpPr>
        <p:spPr>
          <a:xfrm>
            <a:off x="217715" y="823112"/>
            <a:ext cx="4731656" cy="338554"/>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chemeClr val="bg2">
                    <a:lumMod val="50000"/>
                  </a:schemeClr>
                </a:solidFill>
                <a:latin typeface="Calibri" panose="020F0502020204030204" pitchFamily="34" charset="0"/>
                <a:cs typeface="Calibri" panose="020F0502020204030204" pitchFamily="34" charset="0"/>
              </a:defRPr>
            </a:lvl1pPr>
          </a:lstStyle>
          <a:p>
            <a:r>
              <a:rPr lang="en-US" sz="1600" u="sng" dirty="0"/>
              <a:t>Cleaning, Prepare &amp; Modify Using Python:</a:t>
            </a:r>
            <a:endParaRPr lang="en-US" dirty="0"/>
          </a:p>
        </p:txBody>
      </p:sp>
      <p:sp>
        <p:nvSpPr>
          <p:cNvPr id="3" name="TextBox 2">
            <a:extLst>
              <a:ext uri="{FF2B5EF4-FFF2-40B4-BE49-F238E27FC236}">
                <a16:creationId xmlns:a16="http://schemas.microsoft.com/office/drawing/2014/main" id="{654C3F1E-7DEF-656C-D788-19B7A2F4D060}"/>
              </a:ext>
            </a:extLst>
          </p:cNvPr>
          <p:cNvSpPr txBox="1"/>
          <p:nvPr/>
        </p:nvSpPr>
        <p:spPr>
          <a:xfrm>
            <a:off x="362859" y="1273343"/>
            <a:ext cx="3701143" cy="307777"/>
          </a:xfrm>
          <a:prstGeom prst="rect">
            <a:avLst/>
          </a:prstGeom>
          <a:noFill/>
        </p:spPr>
        <p:txBody>
          <a:bodyPr wrap="square" rtlCol="0">
            <a:spAutoFit/>
          </a:bodyPr>
          <a:lstStyle/>
          <a:p>
            <a:r>
              <a:rPr lang="en-US" dirty="0"/>
              <a:t>Describing table One:</a:t>
            </a:r>
          </a:p>
        </p:txBody>
      </p:sp>
      <p:pic>
        <p:nvPicPr>
          <p:cNvPr id="6" name="Picture 5">
            <a:extLst>
              <a:ext uri="{FF2B5EF4-FFF2-40B4-BE49-F238E27FC236}">
                <a16:creationId xmlns:a16="http://schemas.microsoft.com/office/drawing/2014/main" id="{4CE11BB5-AE39-1E08-87C9-AF465ACF5688}"/>
              </a:ext>
            </a:extLst>
          </p:cNvPr>
          <p:cNvPicPr>
            <a:picLocks noChangeAspect="1"/>
          </p:cNvPicPr>
          <p:nvPr/>
        </p:nvPicPr>
        <p:blipFill>
          <a:blip r:embed="rId4"/>
          <a:stretch>
            <a:fillRect/>
          </a:stretch>
        </p:blipFill>
        <p:spPr>
          <a:xfrm>
            <a:off x="486228" y="1587231"/>
            <a:ext cx="8454572" cy="3158940"/>
          </a:xfrm>
          <a:prstGeom prst="rect">
            <a:avLst/>
          </a:prstGeom>
        </p:spPr>
      </p:pic>
      <p:pic>
        <p:nvPicPr>
          <p:cNvPr id="8" name="Picture 7" descr="A yellow and blue snake logo&#10;&#10;Description automatically generated">
            <a:extLst>
              <a:ext uri="{FF2B5EF4-FFF2-40B4-BE49-F238E27FC236}">
                <a16:creationId xmlns:a16="http://schemas.microsoft.com/office/drawing/2014/main" id="{6352AA4A-19D1-EA64-45C9-30F1724271FC}"/>
              </a:ext>
            </a:extLst>
          </p:cNvPr>
          <p:cNvPicPr>
            <a:picLocks noChangeAspect="1"/>
          </p:cNvPicPr>
          <p:nvPr/>
        </p:nvPicPr>
        <p:blipFill>
          <a:blip r:embed="rId5">
            <a:alphaModFix amt="85000"/>
          </a:blip>
          <a:stretch>
            <a:fillRect/>
          </a:stretch>
        </p:blipFill>
        <p:spPr>
          <a:xfrm>
            <a:off x="4044647" y="749163"/>
            <a:ext cx="527353" cy="486451"/>
          </a:xfrm>
          <a:prstGeom prst="rect">
            <a:avLst/>
          </a:prstGeom>
        </p:spPr>
      </p:pic>
    </p:spTree>
    <p:extLst>
      <p:ext uri="{BB962C8B-B14F-4D97-AF65-F5344CB8AC3E}">
        <p14:creationId xmlns:p14="http://schemas.microsoft.com/office/powerpoint/2010/main" val="2924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099C373-B733-417A-8F39-28FA81973D6C}">
  <we:reference id="444c804e-8891-41f9-b246-f6dac759fca9" version="3.7.0.0" store="EXCatalog" storeType="EXCatalog"/>
  <we:alternateReferences>
    <we:reference id="WA104380518" version="3.7.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Wisp</Template>
  <TotalTime>336</TotalTime>
  <Words>1109</Words>
  <Application>Microsoft Office PowerPoint</Application>
  <PresentationFormat>On-screen Show (16:9)</PresentationFormat>
  <Paragraphs>144</Paragraphs>
  <Slides>44</Slides>
  <Notes>44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Calibri Light</vt:lpstr>
      <vt:lpstr>Calibri</vt:lpstr>
      <vt:lpstr>Arial</vt:lpstr>
      <vt:lpstr>Retrospect</vt:lpstr>
      <vt:lpstr> Global Energy Consumption &amp; Renewable Generation</vt:lpstr>
      <vt:lpstr> Extracting the Data</vt:lpstr>
      <vt:lpstr> Extracting the Data</vt:lpstr>
      <vt:lpstr>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 Extracting the Data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فيرينا فؤاد فريد خليل</cp:lastModifiedBy>
  <cp:revision>7</cp:revision>
  <dcterms:modified xsi:type="dcterms:W3CDTF">2024-12-29T08:09:33Z</dcterms:modified>
</cp:coreProperties>
</file>